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1" r:id="rId2"/>
  </p:sldMasterIdLst>
  <p:notesMasterIdLst>
    <p:notesMasterId r:id="rId43"/>
  </p:notesMasterIdLst>
  <p:sldIdLst>
    <p:sldId id="4125" r:id="rId3"/>
    <p:sldId id="323" r:id="rId4"/>
    <p:sldId id="257" r:id="rId5"/>
    <p:sldId id="260" r:id="rId6"/>
    <p:sldId id="4130" r:id="rId7"/>
    <p:sldId id="4093" r:id="rId8"/>
    <p:sldId id="274" r:id="rId9"/>
    <p:sldId id="4102" r:id="rId10"/>
    <p:sldId id="4103" r:id="rId11"/>
    <p:sldId id="258" r:id="rId12"/>
    <p:sldId id="4104" r:id="rId13"/>
    <p:sldId id="4105" r:id="rId14"/>
    <p:sldId id="4106" r:id="rId15"/>
    <p:sldId id="4126" r:id="rId16"/>
    <p:sldId id="4127" r:id="rId17"/>
    <p:sldId id="4128" r:id="rId18"/>
    <p:sldId id="259" r:id="rId19"/>
    <p:sldId id="4091" r:id="rId20"/>
    <p:sldId id="4131" r:id="rId21"/>
    <p:sldId id="4133" r:id="rId22"/>
    <p:sldId id="307" r:id="rId23"/>
    <p:sldId id="308" r:id="rId24"/>
    <p:sldId id="309" r:id="rId25"/>
    <p:sldId id="4117" r:id="rId26"/>
    <p:sldId id="4120" r:id="rId27"/>
    <p:sldId id="4122" r:id="rId28"/>
    <p:sldId id="4123" r:id="rId29"/>
    <p:sldId id="4121" r:id="rId30"/>
    <p:sldId id="4118" r:id="rId31"/>
    <p:sldId id="265" r:id="rId32"/>
    <p:sldId id="272" r:id="rId33"/>
    <p:sldId id="288" r:id="rId34"/>
    <p:sldId id="4112" r:id="rId35"/>
    <p:sldId id="292" r:id="rId36"/>
    <p:sldId id="293" r:id="rId37"/>
    <p:sldId id="294" r:id="rId38"/>
    <p:sldId id="295" r:id="rId39"/>
    <p:sldId id="4116" r:id="rId40"/>
    <p:sldId id="4124" r:id="rId41"/>
    <p:sldId id="322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h9Vn3BbNqpBoIMG8OQvBmt/FBk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70207-F0CE-46F9-84E8-75118BFECF8D}" v="30" dt="2026-02-20T05:23:51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98" autoAdjust="0"/>
    <p:restoredTop sz="94660"/>
  </p:normalViewPr>
  <p:slideViewPr>
    <p:cSldViewPr snapToGrid="0">
      <p:cViewPr varScale="1">
        <p:scale>
          <a:sx n="59" d="100"/>
          <a:sy n="59" d="100"/>
        </p:scale>
        <p:origin x="57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73" Type="http://customschemas.google.com/relationships/presentationmetadata" Target="metadata"/><Relationship Id="rId78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sa Rochmani" userId="cf43504c-57bf-49cc-a015-28cf9a708927" providerId="ADAL" clId="{ECD5F41E-9E65-4588-8BF9-18B883B8DF47}"/>
    <pc:docChg chg="undo custSel addSld delSld modSld sldOrd">
      <pc:chgData name="Annisa Rochmani" userId="cf43504c-57bf-49cc-a015-28cf9a708927" providerId="ADAL" clId="{ECD5F41E-9E65-4588-8BF9-18B883B8DF47}" dt="2026-02-20T05:27:50.511" v="965" actId="1076"/>
      <pc:docMkLst>
        <pc:docMk/>
      </pc:docMkLst>
      <pc:sldChg chg="delSp modSp del mod">
        <pc:chgData name="Annisa Rochmani" userId="cf43504c-57bf-49cc-a015-28cf9a708927" providerId="ADAL" clId="{ECD5F41E-9E65-4588-8BF9-18B883B8DF47}" dt="2026-02-20T03:36:57.303" v="138" actId="47"/>
        <pc:sldMkLst>
          <pc:docMk/>
          <pc:sldMk cId="0" sldId="256"/>
        </pc:sldMkLst>
        <pc:spChg chg="mod">
          <ac:chgData name="Annisa Rochmani" userId="cf43504c-57bf-49cc-a015-28cf9a708927" providerId="ADAL" clId="{ECD5F41E-9E65-4588-8BF9-18B883B8DF47}" dt="2026-02-20T03:35:08.386" v="49" actId="20577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nisa Rochmani" userId="cf43504c-57bf-49cc-a015-28cf9a708927" providerId="ADAL" clId="{ECD5F41E-9E65-4588-8BF9-18B883B8DF47}" dt="2026-02-20T03:35:20.550" v="77" actId="20577"/>
          <ac:spMkLst>
            <pc:docMk/>
            <pc:sldMk cId="0" sldId="256"/>
            <ac:spMk id="33" creationId="{00000000-0000-0000-0000-000000000000}"/>
          </ac:spMkLst>
        </pc:spChg>
        <pc:picChg chg="del">
          <ac:chgData name="Annisa Rochmani" userId="cf43504c-57bf-49cc-a015-28cf9a708927" providerId="ADAL" clId="{ECD5F41E-9E65-4588-8BF9-18B883B8DF47}" dt="2026-02-20T03:35:43.583" v="78" actId="478"/>
          <ac:picMkLst>
            <pc:docMk/>
            <pc:sldMk cId="0" sldId="256"/>
            <ac:picMk id="34" creationId="{00000000-0000-0000-0000-000000000000}"/>
          </ac:picMkLst>
        </pc:picChg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258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2227321312" sldId="258"/>
        </pc:sldMkLst>
      </pc:sldChg>
      <pc:sldChg chg="ord">
        <pc:chgData name="Annisa Rochmani" userId="cf43504c-57bf-49cc-a015-28cf9a708927" providerId="ADAL" clId="{ECD5F41E-9E65-4588-8BF9-18B883B8DF47}" dt="2026-02-20T04:50:11.145" v="542"/>
        <pc:sldMkLst>
          <pc:docMk/>
          <pc:sldMk cId="0" sldId="260"/>
        </pc:sldMkLst>
      </pc:sldChg>
      <pc:sldChg chg="addSp delSp modSp del mod ord">
        <pc:chgData name="Annisa Rochmani" userId="cf43504c-57bf-49cc-a015-28cf9a708927" providerId="ADAL" clId="{ECD5F41E-9E65-4588-8BF9-18B883B8DF47}" dt="2026-02-20T04:53:37.790" v="566" actId="47"/>
        <pc:sldMkLst>
          <pc:docMk/>
          <pc:sldMk cId="0" sldId="264"/>
        </pc:sldMkLst>
        <pc:picChg chg="add del mod">
          <ac:chgData name="Annisa Rochmani" userId="cf43504c-57bf-49cc-a015-28cf9a708927" providerId="ADAL" clId="{ECD5F41E-9E65-4588-8BF9-18B883B8DF47}" dt="2026-02-20T04:51:35.873" v="546" actId="21"/>
          <ac:picMkLst>
            <pc:docMk/>
            <pc:sldMk cId="0" sldId="264"/>
            <ac:picMk id="3" creationId="{9537322A-DE62-3430-25E7-BCB3D7F19F23}"/>
          </ac:picMkLst>
        </pc:picChg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274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1853603288" sldId="274"/>
        </pc:sldMkLst>
      </pc:sldChg>
      <pc:sldChg chg="modSp del mod ord">
        <pc:chgData name="Annisa Rochmani" userId="cf43504c-57bf-49cc-a015-28cf9a708927" providerId="ADAL" clId="{ECD5F41E-9E65-4588-8BF9-18B883B8DF47}" dt="2026-02-20T04:59:51.694" v="594" actId="47"/>
        <pc:sldMkLst>
          <pc:docMk/>
          <pc:sldMk cId="983568487" sldId="275"/>
        </pc:sldMkLst>
        <pc:spChg chg="mod">
          <ac:chgData name="Annisa Rochmani" userId="cf43504c-57bf-49cc-a015-28cf9a708927" providerId="ADAL" clId="{ECD5F41E-9E65-4588-8BF9-18B883B8DF47}" dt="2026-02-20T04:54:53.775" v="584" actId="20577"/>
          <ac:spMkLst>
            <pc:docMk/>
            <pc:sldMk cId="983568487" sldId="275"/>
            <ac:spMk id="204" creationId="{4A5DA998-3A5C-78C1-75C4-9A5A656AFD18}"/>
          </ac:spMkLst>
        </pc:spChg>
      </pc:sldChg>
      <pc:sldChg chg="del">
        <pc:chgData name="Annisa Rochmani" userId="cf43504c-57bf-49cc-a015-28cf9a708927" providerId="ADAL" clId="{ECD5F41E-9E65-4588-8BF9-18B883B8DF47}" dt="2026-02-20T04:23:39.006" v="343" actId="47"/>
        <pc:sldMkLst>
          <pc:docMk/>
          <pc:sldMk cId="1645681619" sldId="277"/>
        </pc:sldMkLst>
      </pc:sldChg>
      <pc:sldChg chg="del">
        <pc:chgData name="Annisa Rochmani" userId="cf43504c-57bf-49cc-a015-28cf9a708927" providerId="ADAL" clId="{ECD5F41E-9E65-4588-8BF9-18B883B8DF47}" dt="2026-02-20T04:23:46.768" v="345" actId="47"/>
        <pc:sldMkLst>
          <pc:docMk/>
          <pc:sldMk cId="68832773" sldId="278"/>
        </pc:sldMkLst>
      </pc:sldChg>
      <pc:sldChg chg="add del">
        <pc:chgData name="Annisa Rochmani" userId="cf43504c-57bf-49cc-a015-28cf9a708927" providerId="ADAL" clId="{ECD5F41E-9E65-4588-8BF9-18B883B8DF47}" dt="2026-02-20T04:24:10.286" v="347" actId="47"/>
        <pc:sldMkLst>
          <pc:docMk/>
          <pc:sldMk cId="3592990871" sldId="307"/>
        </pc:sldMkLst>
      </pc:sldChg>
      <pc:sldChg chg="del">
        <pc:chgData name="Annisa Rochmani" userId="cf43504c-57bf-49cc-a015-28cf9a708927" providerId="ADAL" clId="{ECD5F41E-9E65-4588-8BF9-18B883B8DF47}" dt="2026-02-20T05:04:02.213" v="601" actId="2696"/>
        <pc:sldMkLst>
          <pc:docMk/>
          <pc:sldMk cId="2741589462" sldId="4091"/>
        </pc:sldMkLst>
      </pc:sldChg>
      <pc:sldChg chg="add">
        <pc:chgData name="Annisa Rochmani" userId="cf43504c-57bf-49cc-a015-28cf9a708927" providerId="ADAL" clId="{ECD5F41E-9E65-4588-8BF9-18B883B8DF47}" dt="2026-02-20T05:04:23.388" v="602"/>
        <pc:sldMkLst>
          <pc:docMk/>
          <pc:sldMk cId="4161577381" sldId="4091"/>
        </pc:sldMkLst>
      </pc:sldChg>
      <pc:sldChg chg="ord">
        <pc:chgData name="Annisa Rochmani" userId="cf43504c-57bf-49cc-a015-28cf9a708927" providerId="ADAL" clId="{ECD5F41E-9E65-4588-8BF9-18B883B8DF47}" dt="2026-02-20T05:00:06.802" v="596"/>
        <pc:sldMkLst>
          <pc:docMk/>
          <pc:sldMk cId="2644478272" sldId="4093"/>
        </pc:sldMkLst>
      </pc:sldChg>
      <pc:sldChg chg="del">
        <pc:chgData name="Annisa Rochmani" userId="cf43504c-57bf-49cc-a015-28cf9a708927" providerId="ADAL" clId="{ECD5F41E-9E65-4588-8BF9-18B883B8DF47}" dt="2026-02-20T04:53:33.523" v="565" actId="47"/>
        <pc:sldMkLst>
          <pc:docMk/>
          <pc:sldMk cId="1943501275" sldId="4094"/>
        </pc:sldMkLst>
      </pc:sldChg>
      <pc:sldChg chg="del">
        <pc:chgData name="Annisa Rochmani" userId="cf43504c-57bf-49cc-a015-28cf9a708927" providerId="ADAL" clId="{ECD5F41E-9E65-4588-8BF9-18B883B8DF47}" dt="2026-02-20T03:53:38.464" v="219" actId="47"/>
        <pc:sldMkLst>
          <pc:docMk/>
          <pc:sldMk cId="4070658341" sldId="4095"/>
        </pc:sldMkLst>
      </pc:sldChg>
      <pc:sldChg chg="del">
        <pc:chgData name="Annisa Rochmani" userId="cf43504c-57bf-49cc-a015-28cf9a708927" providerId="ADAL" clId="{ECD5F41E-9E65-4588-8BF9-18B883B8DF47}" dt="2026-02-20T04:21:06.092" v="333" actId="47"/>
        <pc:sldMkLst>
          <pc:docMk/>
          <pc:sldMk cId="1633049154" sldId="4096"/>
        </pc:sldMkLst>
      </pc:sldChg>
      <pc:sldChg chg="del">
        <pc:chgData name="Annisa Rochmani" userId="cf43504c-57bf-49cc-a015-28cf9a708927" providerId="ADAL" clId="{ECD5F41E-9E65-4588-8BF9-18B883B8DF47}" dt="2026-02-20T04:21:12.718" v="334" actId="47"/>
        <pc:sldMkLst>
          <pc:docMk/>
          <pc:sldMk cId="1016865054" sldId="4098"/>
        </pc:sldMkLst>
      </pc:sldChg>
      <pc:sldChg chg="del">
        <pc:chgData name="Annisa Rochmani" userId="cf43504c-57bf-49cc-a015-28cf9a708927" providerId="ADAL" clId="{ECD5F41E-9E65-4588-8BF9-18B883B8DF47}" dt="2026-02-20T04:21:20.078" v="335" actId="47"/>
        <pc:sldMkLst>
          <pc:docMk/>
          <pc:sldMk cId="1115309127" sldId="4099"/>
        </pc:sldMkLst>
      </pc:sldChg>
      <pc:sldChg chg="del">
        <pc:chgData name="Annisa Rochmani" userId="cf43504c-57bf-49cc-a015-28cf9a708927" providerId="ADAL" clId="{ECD5F41E-9E65-4588-8BF9-18B883B8DF47}" dt="2026-02-20T04:23:33.490" v="340" actId="47"/>
        <pc:sldMkLst>
          <pc:docMk/>
          <pc:sldMk cId="2470728942" sldId="4101"/>
        </pc:sldMkLst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4102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580216832" sldId="4102"/>
        </pc:sldMkLst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1762844363" sldId="4103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2589264427" sldId="4103"/>
        </pc:sldMkLst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4104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957345315" sldId="4104"/>
        </pc:sldMkLst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4105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472004381" sldId="4105"/>
        </pc:sldMkLst>
      </pc:sldChg>
      <pc:sldChg chg="del">
        <pc:chgData name="Annisa Rochmani" userId="cf43504c-57bf-49cc-a015-28cf9a708927" providerId="ADAL" clId="{ECD5F41E-9E65-4588-8BF9-18B883B8DF47}" dt="2026-02-20T05:03:30.455" v="599" actId="2696"/>
        <pc:sldMkLst>
          <pc:docMk/>
          <pc:sldMk cId="0" sldId="4106"/>
        </pc:sldMkLst>
      </pc:sldChg>
      <pc:sldChg chg="add">
        <pc:chgData name="Annisa Rochmani" userId="cf43504c-57bf-49cc-a015-28cf9a708927" providerId="ADAL" clId="{ECD5F41E-9E65-4588-8BF9-18B883B8DF47}" dt="2026-02-20T05:03:44.724" v="600"/>
        <pc:sldMkLst>
          <pc:docMk/>
          <pc:sldMk cId="1783660784" sldId="4106"/>
        </pc:sldMkLst>
      </pc:sldChg>
      <pc:sldChg chg="del">
        <pc:chgData name="Annisa Rochmani" userId="cf43504c-57bf-49cc-a015-28cf9a708927" providerId="ADAL" clId="{ECD5F41E-9E65-4588-8BF9-18B883B8DF47}" dt="2026-02-20T04:23:36.481" v="341" actId="47"/>
        <pc:sldMkLst>
          <pc:docMk/>
          <pc:sldMk cId="3522117163" sldId="4109"/>
        </pc:sldMkLst>
      </pc:sldChg>
      <pc:sldChg chg="del">
        <pc:chgData name="Annisa Rochmani" userId="cf43504c-57bf-49cc-a015-28cf9a708927" providerId="ADAL" clId="{ECD5F41E-9E65-4588-8BF9-18B883B8DF47}" dt="2026-02-20T04:23:37.455" v="342" actId="47"/>
        <pc:sldMkLst>
          <pc:docMk/>
          <pc:sldMk cId="1472486662" sldId="4110"/>
        </pc:sldMkLst>
      </pc:sldChg>
      <pc:sldChg chg="del">
        <pc:chgData name="Annisa Rochmani" userId="cf43504c-57bf-49cc-a015-28cf9a708927" providerId="ADAL" clId="{ECD5F41E-9E65-4588-8BF9-18B883B8DF47}" dt="2026-02-20T04:23:39.941" v="344" actId="47"/>
        <pc:sldMkLst>
          <pc:docMk/>
          <pc:sldMk cId="2944118437" sldId="4111"/>
        </pc:sldMkLst>
      </pc:sldChg>
      <pc:sldChg chg="modSp add mod">
        <pc:chgData name="Annisa Rochmani" userId="cf43504c-57bf-49cc-a015-28cf9a708927" providerId="ADAL" clId="{ECD5F41E-9E65-4588-8BF9-18B883B8DF47}" dt="2026-02-20T03:37:09.781" v="175" actId="1036"/>
        <pc:sldMkLst>
          <pc:docMk/>
          <pc:sldMk cId="1840558206" sldId="4125"/>
        </pc:sldMkLst>
        <pc:spChg chg="mod">
          <ac:chgData name="Annisa Rochmani" userId="cf43504c-57bf-49cc-a015-28cf9a708927" providerId="ADAL" clId="{ECD5F41E-9E65-4588-8BF9-18B883B8DF47}" dt="2026-02-20T03:37:09.781" v="175" actId="1036"/>
          <ac:spMkLst>
            <pc:docMk/>
            <pc:sldMk cId="1840558206" sldId="4125"/>
            <ac:spMk id="2" creationId="{00000000-0000-0000-0000-000000000000}"/>
          </ac:spMkLst>
        </pc:spChg>
        <pc:spChg chg="mod">
          <ac:chgData name="Annisa Rochmani" userId="cf43504c-57bf-49cc-a015-28cf9a708927" providerId="ADAL" clId="{ECD5F41E-9E65-4588-8BF9-18B883B8DF47}" dt="2026-02-20T03:37:09.781" v="175" actId="1036"/>
          <ac:spMkLst>
            <pc:docMk/>
            <pc:sldMk cId="1840558206" sldId="4125"/>
            <ac:spMk id="10" creationId="{4C21B28F-F1CF-4F11-98B3-D6BAB97857DD}"/>
          </ac:spMkLst>
        </pc:spChg>
        <pc:spChg chg="mod">
          <ac:chgData name="Annisa Rochmani" userId="cf43504c-57bf-49cc-a015-28cf9a708927" providerId="ADAL" clId="{ECD5F41E-9E65-4588-8BF9-18B883B8DF47}" dt="2026-02-20T03:36:17.923" v="82" actId="20577"/>
          <ac:spMkLst>
            <pc:docMk/>
            <pc:sldMk cId="1840558206" sldId="4125"/>
            <ac:spMk id="12" creationId="{36C38183-E928-4BA9-9ED9-633ED5692CEE}"/>
          </ac:spMkLst>
        </pc:spChg>
      </pc:sldChg>
      <pc:sldChg chg="addSp modSp new mod ord">
        <pc:chgData name="Annisa Rochmani" userId="cf43504c-57bf-49cc-a015-28cf9a708927" providerId="ADAL" clId="{ECD5F41E-9E65-4588-8BF9-18B883B8DF47}" dt="2026-02-20T03:53:35.664" v="218"/>
        <pc:sldMkLst>
          <pc:docMk/>
          <pc:sldMk cId="1785652267" sldId="4126"/>
        </pc:sldMkLst>
        <pc:spChg chg="add mod">
          <ac:chgData name="Annisa Rochmani" userId="cf43504c-57bf-49cc-a015-28cf9a708927" providerId="ADAL" clId="{ECD5F41E-9E65-4588-8BF9-18B883B8DF47}" dt="2026-02-20T03:52:42.331" v="207" actId="1076"/>
          <ac:spMkLst>
            <pc:docMk/>
            <pc:sldMk cId="1785652267" sldId="4126"/>
            <ac:spMk id="4" creationId="{676BDC50-6971-3042-FBF4-293A815B86EA}"/>
          </ac:spMkLst>
        </pc:spChg>
        <pc:graphicFrameChg chg="add mod modGraphic">
          <ac:chgData name="Annisa Rochmani" userId="cf43504c-57bf-49cc-a015-28cf9a708927" providerId="ADAL" clId="{ECD5F41E-9E65-4588-8BF9-18B883B8DF47}" dt="2026-02-20T03:52:47.956" v="216" actId="20577"/>
          <ac:graphicFrameMkLst>
            <pc:docMk/>
            <pc:sldMk cId="1785652267" sldId="4126"/>
            <ac:graphicFrameMk id="2" creationId="{6E149E18-0453-4D17-7863-B6460B1FB51E}"/>
          </ac:graphicFrameMkLst>
        </pc:graphicFrameChg>
        <pc:picChg chg="add mod">
          <ac:chgData name="Annisa Rochmani" userId="cf43504c-57bf-49cc-a015-28cf9a708927" providerId="ADAL" clId="{ECD5F41E-9E65-4588-8BF9-18B883B8DF47}" dt="2026-02-20T03:50:35.464" v="178"/>
          <ac:picMkLst>
            <pc:docMk/>
            <pc:sldMk cId="1785652267" sldId="4126"/>
            <ac:picMk id="3" creationId="{83F37272-0EF5-9AC1-A820-EF52EFC0681A}"/>
          </ac:picMkLst>
        </pc:picChg>
      </pc:sldChg>
      <pc:sldChg chg="addSp delSp modSp new mod setBg delAnim modAnim">
        <pc:chgData name="Annisa Rochmani" userId="cf43504c-57bf-49cc-a015-28cf9a708927" providerId="ADAL" clId="{ECD5F41E-9E65-4588-8BF9-18B883B8DF47}" dt="2026-02-20T04:30:56.942" v="404" actId="1076"/>
        <pc:sldMkLst>
          <pc:docMk/>
          <pc:sldMk cId="2019241700" sldId="4127"/>
        </pc:sldMkLst>
        <pc:spChg chg="add mod">
          <ac:chgData name="Annisa Rochmani" userId="cf43504c-57bf-49cc-a015-28cf9a708927" providerId="ADAL" clId="{ECD5F41E-9E65-4588-8BF9-18B883B8DF47}" dt="2026-02-20T04:16:54.315" v="324" actId="1076"/>
          <ac:spMkLst>
            <pc:docMk/>
            <pc:sldMk cId="2019241700" sldId="4127"/>
            <ac:spMk id="11" creationId="{368FA2A2-8D28-905F-FFD5-BF15A3523B67}"/>
          </ac:spMkLst>
        </pc:spChg>
        <pc:spChg chg="add del">
          <ac:chgData name="Annisa Rochmani" userId="cf43504c-57bf-49cc-a015-28cf9a708927" providerId="ADAL" clId="{ECD5F41E-9E65-4588-8BF9-18B883B8DF47}" dt="2026-02-20T04:12:23.298" v="252" actId="26606"/>
          <ac:spMkLst>
            <pc:docMk/>
            <pc:sldMk cId="2019241700" sldId="4127"/>
            <ac:spMk id="12" creationId="{69D184B2-2226-4E31-BCCB-444330767440}"/>
          </ac:spMkLst>
        </pc:spChg>
        <pc:spChg chg="add del">
          <ac:chgData name="Annisa Rochmani" userId="cf43504c-57bf-49cc-a015-28cf9a708927" providerId="ADAL" clId="{ECD5F41E-9E65-4588-8BF9-18B883B8DF47}" dt="2026-02-20T04:12:23.298" v="252" actId="26606"/>
          <ac:spMkLst>
            <pc:docMk/>
            <pc:sldMk cId="2019241700" sldId="4127"/>
            <ac:spMk id="13" creationId="{1AC4D4E3-486A-464A-8EC8-D44881097267}"/>
          </ac:spMkLst>
        </pc:spChg>
        <pc:spChg chg="add del">
          <ac:chgData name="Annisa Rochmani" userId="cf43504c-57bf-49cc-a015-28cf9a708927" providerId="ADAL" clId="{ECD5F41E-9E65-4588-8BF9-18B883B8DF47}" dt="2026-02-20T04:12:23.298" v="252" actId="26606"/>
          <ac:spMkLst>
            <pc:docMk/>
            <pc:sldMk cId="2019241700" sldId="4127"/>
            <ac:spMk id="14" creationId="{864DE13E-58EB-4475-B79C-0D4FC651239B}"/>
          </ac:spMkLst>
        </pc:spChg>
        <pc:spChg chg="add del">
          <ac:chgData name="Annisa Rochmani" userId="cf43504c-57bf-49cc-a015-28cf9a708927" providerId="ADAL" clId="{ECD5F41E-9E65-4588-8BF9-18B883B8DF47}" dt="2026-02-20T04:11:47.989" v="242" actId="26606"/>
          <ac:spMkLst>
            <pc:docMk/>
            <pc:sldMk cId="2019241700" sldId="4127"/>
            <ac:spMk id="15" creationId="{A169D286-F4D7-4C8B-A6BD-D05384C7F1D8}"/>
          </ac:spMkLst>
        </pc:spChg>
        <pc:spChg chg="add del">
          <ac:chgData name="Annisa Rochmani" userId="cf43504c-57bf-49cc-a015-28cf9a708927" providerId="ADAL" clId="{ECD5F41E-9E65-4588-8BF9-18B883B8DF47}" dt="2026-02-20T04:11:47.989" v="242" actId="26606"/>
          <ac:spMkLst>
            <pc:docMk/>
            <pc:sldMk cId="2019241700" sldId="4127"/>
            <ac:spMk id="17" creationId="{39E8235E-135E-4261-8F54-2B316E493C42}"/>
          </ac:spMkLst>
        </pc:spChg>
        <pc:spChg chg="add del">
          <ac:chgData name="Annisa Rochmani" userId="cf43504c-57bf-49cc-a015-28cf9a708927" providerId="ADAL" clId="{ECD5F41E-9E65-4588-8BF9-18B883B8DF47}" dt="2026-02-20T04:12:28.842" v="254" actId="26606"/>
          <ac:spMkLst>
            <pc:docMk/>
            <pc:sldMk cId="2019241700" sldId="4127"/>
            <ac:spMk id="18" creationId="{A169D286-F4D7-4C8B-A6BD-D05384C7F1D8}"/>
          </ac:spMkLst>
        </pc:spChg>
        <pc:spChg chg="add del">
          <ac:chgData name="Annisa Rochmani" userId="cf43504c-57bf-49cc-a015-28cf9a708927" providerId="ADAL" clId="{ECD5F41E-9E65-4588-8BF9-18B883B8DF47}" dt="2026-02-20T04:11:47.989" v="242" actId="26606"/>
          <ac:spMkLst>
            <pc:docMk/>
            <pc:sldMk cId="2019241700" sldId="4127"/>
            <ac:spMk id="19" creationId="{D4ED8EC3-4D57-4620-93CE-4E6661F09A3E}"/>
          </ac:spMkLst>
        </pc:spChg>
        <pc:spChg chg="add del">
          <ac:chgData name="Annisa Rochmani" userId="cf43504c-57bf-49cc-a015-28cf9a708927" providerId="ADAL" clId="{ECD5F41E-9E65-4588-8BF9-18B883B8DF47}" dt="2026-02-20T04:12:28.842" v="254" actId="26606"/>
          <ac:spMkLst>
            <pc:docMk/>
            <pc:sldMk cId="2019241700" sldId="4127"/>
            <ac:spMk id="20" creationId="{39E8235E-135E-4261-8F54-2B316E493C42}"/>
          </ac:spMkLst>
        </pc:spChg>
        <pc:spChg chg="add del">
          <ac:chgData name="Annisa Rochmani" userId="cf43504c-57bf-49cc-a015-28cf9a708927" providerId="ADAL" clId="{ECD5F41E-9E65-4588-8BF9-18B883B8DF47}" dt="2026-02-20T04:11:47.989" v="242" actId="26606"/>
          <ac:spMkLst>
            <pc:docMk/>
            <pc:sldMk cId="2019241700" sldId="4127"/>
            <ac:spMk id="21" creationId="{83BCB34A-2F40-4F41-8488-A134C1C155B7}"/>
          </ac:spMkLst>
        </pc:spChg>
        <pc:spChg chg="add del">
          <ac:chgData name="Annisa Rochmani" userId="cf43504c-57bf-49cc-a015-28cf9a708927" providerId="ADAL" clId="{ECD5F41E-9E65-4588-8BF9-18B883B8DF47}" dt="2026-02-20T04:12:28.842" v="254" actId="26606"/>
          <ac:spMkLst>
            <pc:docMk/>
            <pc:sldMk cId="2019241700" sldId="4127"/>
            <ac:spMk id="22" creationId="{D4ED8EC3-4D57-4620-93CE-4E6661F09A3E}"/>
          </ac:spMkLst>
        </pc:spChg>
        <pc:spChg chg="add del">
          <ac:chgData name="Annisa Rochmani" userId="cf43504c-57bf-49cc-a015-28cf9a708927" providerId="ADAL" clId="{ECD5F41E-9E65-4588-8BF9-18B883B8DF47}" dt="2026-02-20T04:11:47.989" v="242" actId="26606"/>
          <ac:spMkLst>
            <pc:docMk/>
            <pc:sldMk cId="2019241700" sldId="4127"/>
            <ac:spMk id="23" creationId="{F78382DC-4207-465E-B379-1E16448AA222}"/>
          </ac:spMkLst>
        </pc:spChg>
        <pc:spChg chg="add del">
          <ac:chgData name="Annisa Rochmani" userId="cf43504c-57bf-49cc-a015-28cf9a708927" providerId="ADAL" clId="{ECD5F41E-9E65-4588-8BF9-18B883B8DF47}" dt="2026-02-20T04:12:28.842" v="254" actId="26606"/>
          <ac:spMkLst>
            <pc:docMk/>
            <pc:sldMk cId="2019241700" sldId="4127"/>
            <ac:spMk id="24" creationId="{83BCB34A-2F40-4F41-8488-A134C1C155B7}"/>
          </ac:spMkLst>
        </pc:spChg>
        <pc:spChg chg="add del">
          <ac:chgData name="Annisa Rochmani" userId="cf43504c-57bf-49cc-a015-28cf9a708927" providerId="ADAL" clId="{ECD5F41E-9E65-4588-8BF9-18B883B8DF47}" dt="2026-02-20T04:12:28.842" v="254" actId="26606"/>
          <ac:spMkLst>
            <pc:docMk/>
            <pc:sldMk cId="2019241700" sldId="4127"/>
            <ac:spMk id="25" creationId="{F78382DC-4207-465E-B379-1E16448AA222}"/>
          </ac:spMkLst>
        </pc:spChg>
        <pc:spChg chg="add del">
          <ac:chgData name="Annisa Rochmani" userId="cf43504c-57bf-49cc-a015-28cf9a708927" providerId="ADAL" clId="{ECD5F41E-9E65-4588-8BF9-18B883B8DF47}" dt="2026-02-20T04:11:24.359" v="235" actId="26606"/>
          <ac:spMkLst>
            <pc:docMk/>
            <pc:sldMk cId="2019241700" sldId="4127"/>
            <ac:spMk id="30" creationId="{4A06AD8B-0227-4FF6-AEB4-C66C5A5398C1}"/>
          </ac:spMkLst>
        </pc:spChg>
        <pc:spChg chg="add del">
          <ac:chgData name="Annisa Rochmani" userId="cf43504c-57bf-49cc-a015-28cf9a708927" providerId="ADAL" clId="{ECD5F41E-9E65-4588-8BF9-18B883B8DF47}" dt="2026-02-20T04:11:24.359" v="235" actId="26606"/>
          <ac:spMkLst>
            <pc:docMk/>
            <pc:sldMk cId="2019241700" sldId="4127"/>
            <ac:spMk id="31" creationId="{73EDB3DA-AEF0-428A-A317-C42827E6C836}"/>
          </ac:spMkLst>
        </pc:spChg>
        <pc:spChg chg="add del">
          <ac:chgData name="Annisa Rochmani" userId="cf43504c-57bf-49cc-a015-28cf9a708927" providerId="ADAL" clId="{ECD5F41E-9E65-4588-8BF9-18B883B8DF47}" dt="2026-02-20T04:11:24.359" v="235" actId="26606"/>
          <ac:spMkLst>
            <pc:docMk/>
            <pc:sldMk cId="2019241700" sldId="4127"/>
            <ac:spMk id="32" creationId="{5DFACEB2-7564-4FB9-B739-C2CE339BA3D2}"/>
          </ac:spMkLst>
        </pc:spChg>
        <pc:spChg chg="add del">
          <ac:chgData name="Annisa Rochmani" userId="cf43504c-57bf-49cc-a015-28cf9a708927" providerId="ADAL" clId="{ECD5F41E-9E65-4588-8BF9-18B883B8DF47}" dt="2026-02-20T04:11:32.861" v="237" actId="26606"/>
          <ac:spMkLst>
            <pc:docMk/>
            <pc:sldMk cId="2019241700" sldId="4127"/>
            <ac:spMk id="35" creationId="{69D184B2-2226-4E31-BCCB-444330767440}"/>
          </ac:spMkLst>
        </pc:spChg>
        <pc:spChg chg="add del">
          <ac:chgData name="Annisa Rochmani" userId="cf43504c-57bf-49cc-a015-28cf9a708927" providerId="ADAL" clId="{ECD5F41E-9E65-4588-8BF9-18B883B8DF47}" dt="2026-02-20T04:11:32.861" v="237" actId="26606"/>
          <ac:spMkLst>
            <pc:docMk/>
            <pc:sldMk cId="2019241700" sldId="4127"/>
            <ac:spMk id="36" creationId="{1AC4D4E3-486A-464A-8EC8-D44881097267}"/>
          </ac:spMkLst>
        </pc:spChg>
        <pc:spChg chg="add del">
          <ac:chgData name="Annisa Rochmani" userId="cf43504c-57bf-49cc-a015-28cf9a708927" providerId="ADAL" clId="{ECD5F41E-9E65-4588-8BF9-18B883B8DF47}" dt="2026-02-20T04:11:32.861" v="237" actId="26606"/>
          <ac:spMkLst>
            <pc:docMk/>
            <pc:sldMk cId="2019241700" sldId="4127"/>
            <ac:spMk id="37" creationId="{864DE13E-58EB-4475-B79C-0D4FC651239B}"/>
          </ac:spMkLst>
        </pc:spChg>
        <pc:spChg chg="add del">
          <ac:chgData name="Annisa Rochmani" userId="cf43504c-57bf-49cc-a015-28cf9a708927" providerId="ADAL" clId="{ECD5F41E-9E65-4588-8BF9-18B883B8DF47}" dt="2026-02-20T04:11:47.214" v="241" actId="26606"/>
          <ac:spMkLst>
            <pc:docMk/>
            <pc:sldMk cId="2019241700" sldId="4127"/>
            <ac:spMk id="39" creationId="{A169D286-F4D7-4C8B-A6BD-D05384C7F1D8}"/>
          </ac:spMkLst>
        </pc:spChg>
        <pc:spChg chg="add del">
          <ac:chgData name="Annisa Rochmani" userId="cf43504c-57bf-49cc-a015-28cf9a708927" providerId="ADAL" clId="{ECD5F41E-9E65-4588-8BF9-18B883B8DF47}" dt="2026-02-20T04:11:47.214" v="241" actId="26606"/>
          <ac:spMkLst>
            <pc:docMk/>
            <pc:sldMk cId="2019241700" sldId="4127"/>
            <ac:spMk id="40" creationId="{39E8235E-135E-4261-8F54-2B316E493C42}"/>
          </ac:spMkLst>
        </pc:spChg>
        <pc:spChg chg="add del">
          <ac:chgData name="Annisa Rochmani" userId="cf43504c-57bf-49cc-a015-28cf9a708927" providerId="ADAL" clId="{ECD5F41E-9E65-4588-8BF9-18B883B8DF47}" dt="2026-02-20T04:11:47.214" v="241" actId="26606"/>
          <ac:spMkLst>
            <pc:docMk/>
            <pc:sldMk cId="2019241700" sldId="4127"/>
            <ac:spMk id="41" creationId="{D4ED8EC3-4D57-4620-93CE-4E6661F09A3E}"/>
          </ac:spMkLst>
        </pc:spChg>
        <pc:spChg chg="add del">
          <ac:chgData name="Annisa Rochmani" userId="cf43504c-57bf-49cc-a015-28cf9a708927" providerId="ADAL" clId="{ECD5F41E-9E65-4588-8BF9-18B883B8DF47}" dt="2026-02-20T04:11:47.214" v="241" actId="26606"/>
          <ac:spMkLst>
            <pc:docMk/>
            <pc:sldMk cId="2019241700" sldId="4127"/>
            <ac:spMk id="42" creationId="{83BCB34A-2F40-4F41-8488-A134C1C155B7}"/>
          </ac:spMkLst>
        </pc:spChg>
        <pc:spChg chg="add del">
          <ac:chgData name="Annisa Rochmani" userId="cf43504c-57bf-49cc-a015-28cf9a708927" providerId="ADAL" clId="{ECD5F41E-9E65-4588-8BF9-18B883B8DF47}" dt="2026-02-20T04:11:47.214" v="241" actId="26606"/>
          <ac:spMkLst>
            <pc:docMk/>
            <pc:sldMk cId="2019241700" sldId="4127"/>
            <ac:spMk id="43" creationId="{F78382DC-4207-465E-B379-1E16448AA222}"/>
          </ac:spMkLst>
        </pc:spChg>
        <pc:picChg chg="add del">
          <ac:chgData name="Annisa Rochmani" userId="cf43504c-57bf-49cc-a015-28cf9a708927" providerId="ADAL" clId="{ECD5F41E-9E65-4588-8BF9-18B883B8DF47}" dt="2026-02-20T04:08:57.334" v="226" actId="478"/>
          <ac:picMkLst>
            <pc:docMk/>
            <pc:sldMk cId="2019241700" sldId="4127"/>
            <ac:picMk id="3" creationId="{759D8896-ADA3-B221-530D-2B0EE1AD7706}"/>
          </ac:picMkLst>
        </pc:picChg>
        <pc:picChg chg="add del mod">
          <ac:chgData name="Annisa Rochmani" userId="cf43504c-57bf-49cc-a015-28cf9a708927" providerId="ADAL" clId="{ECD5F41E-9E65-4588-8BF9-18B883B8DF47}" dt="2026-02-20T04:10:09.201" v="229" actId="478"/>
          <ac:picMkLst>
            <pc:docMk/>
            <pc:sldMk cId="2019241700" sldId="4127"/>
            <ac:picMk id="4" creationId="{1CDFEDEC-DCE8-BD7A-20BD-8E1E863EDDFE}"/>
          </ac:picMkLst>
        </pc:picChg>
        <pc:picChg chg="add mod ord">
          <ac:chgData name="Annisa Rochmani" userId="cf43504c-57bf-49cc-a015-28cf9a708927" providerId="ADAL" clId="{ECD5F41E-9E65-4588-8BF9-18B883B8DF47}" dt="2026-02-20T04:30:56.942" v="404" actId="1076"/>
          <ac:picMkLst>
            <pc:docMk/>
            <pc:sldMk cId="2019241700" sldId="4127"/>
            <ac:picMk id="6" creationId="{D579A03E-E6BE-59C4-E4A6-4A6E0F889B87}"/>
          </ac:picMkLst>
        </pc:picChg>
        <pc:picChg chg="add del">
          <ac:chgData name="Annisa Rochmani" userId="cf43504c-57bf-49cc-a015-28cf9a708927" providerId="ADAL" clId="{ECD5F41E-9E65-4588-8BF9-18B883B8DF47}" dt="2026-02-20T04:09:23.421" v="228" actId="478"/>
          <ac:picMkLst>
            <pc:docMk/>
            <pc:sldMk cId="2019241700" sldId="4127"/>
            <ac:picMk id="8" creationId="{B34C080D-A33C-CD9C-E072-053D7C419B88}"/>
          </ac:picMkLst>
        </pc:picChg>
        <pc:picChg chg="add mod ord">
          <ac:chgData name="Annisa Rochmani" userId="cf43504c-57bf-49cc-a015-28cf9a708927" providerId="ADAL" clId="{ECD5F41E-9E65-4588-8BF9-18B883B8DF47}" dt="2026-02-20T04:17:52.034" v="332" actId="14100"/>
          <ac:picMkLst>
            <pc:docMk/>
            <pc:sldMk cId="2019241700" sldId="4127"/>
            <ac:picMk id="10" creationId="{48B45862-96DD-0E09-3059-F4C678D9AE72}"/>
          </ac:picMkLst>
        </pc:picChg>
        <pc:picChg chg="add mod">
          <ac:chgData name="Annisa Rochmani" userId="cf43504c-57bf-49cc-a015-28cf9a708927" providerId="ADAL" clId="{ECD5F41E-9E65-4588-8BF9-18B883B8DF47}" dt="2026-02-20T04:17:09.096" v="328" actId="14100"/>
          <ac:picMkLst>
            <pc:docMk/>
            <pc:sldMk cId="2019241700" sldId="4127"/>
            <ac:picMk id="27" creationId="{A6CA5C19-D908-4BF0-15B9-38300D4545C1}"/>
          </ac:picMkLst>
        </pc:picChg>
        <pc:picChg chg="add mod">
          <ac:chgData name="Annisa Rochmani" userId="cf43504c-57bf-49cc-a015-28cf9a708927" providerId="ADAL" clId="{ECD5F41E-9E65-4588-8BF9-18B883B8DF47}" dt="2026-02-20T04:30:54.787" v="403" actId="1076"/>
          <ac:picMkLst>
            <pc:docMk/>
            <pc:sldMk cId="2019241700" sldId="4127"/>
            <ac:picMk id="33" creationId="{62813159-021F-A600-27BA-14C127C9A867}"/>
          </ac:picMkLst>
        </pc:picChg>
        <pc:picChg chg="add del mod">
          <ac:chgData name="Annisa Rochmani" userId="cf43504c-57bf-49cc-a015-28cf9a708927" providerId="ADAL" clId="{ECD5F41E-9E65-4588-8BF9-18B883B8DF47}" dt="2026-02-20T04:30:46.630" v="401" actId="478"/>
          <ac:picMkLst>
            <pc:docMk/>
            <pc:sldMk cId="2019241700" sldId="4127"/>
            <ac:picMk id="44" creationId="{A133C3AD-8EA6-53C5-6A3C-3BA2C8026F84}"/>
          </ac:picMkLst>
        </pc:picChg>
        <pc:cxnChg chg="add del">
          <ac:chgData name="Annisa Rochmani" userId="cf43504c-57bf-49cc-a015-28cf9a708927" providerId="ADAL" clId="{ECD5F41E-9E65-4588-8BF9-18B883B8DF47}" dt="2026-02-20T04:12:23.298" v="252" actId="26606"/>
          <ac:cxnSpMkLst>
            <pc:docMk/>
            <pc:sldMk cId="2019241700" sldId="4127"/>
            <ac:cxnSpMk id="16" creationId="{02E9B2EE-76CA-47F3-9977-3F2FCB7FD252}"/>
          </ac:cxnSpMkLst>
        </pc:cxnChg>
        <pc:cxnChg chg="add del">
          <ac:chgData name="Annisa Rochmani" userId="cf43504c-57bf-49cc-a015-28cf9a708927" providerId="ADAL" clId="{ECD5F41E-9E65-4588-8BF9-18B883B8DF47}" dt="2026-02-20T04:11:15.473" v="233" actId="26606"/>
          <ac:cxnSpMkLst>
            <pc:docMk/>
            <pc:sldMk cId="2019241700" sldId="4127"/>
            <ac:cxnSpMk id="28" creationId="{4D56677B-C0B7-4DAC-ACAD-8054FF1B599A}"/>
          </ac:cxnSpMkLst>
        </pc:cxnChg>
      </pc:sldChg>
      <pc:sldChg chg="addSp delSp modSp new mod setBg">
        <pc:chgData name="Annisa Rochmani" userId="cf43504c-57bf-49cc-a015-28cf9a708927" providerId="ADAL" clId="{ECD5F41E-9E65-4588-8BF9-18B883B8DF47}" dt="2026-02-20T04:59:18.276" v="591" actId="1076"/>
        <pc:sldMkLst>
          <pc:docMk/>
          <pc:sldMk cId="3193278216" sldId="4128"/>
        </pc:sldMkLst>
        <pc:spChg chg="add mo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2" creationId="{6D816D99-1CFF-2ACD-1B8C-D816000E244D}"/>
          </ac:spMkLst>
        </pc:spChg>
        <pc:spChg chg="add mod or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4" creationId="{3FC58D30-3BB9-C7CE-E3FE-59B462D529D2}"/>
          </ac:spMkLst>
        </pc:spChg>
        <pc:spChg chg="add mod">
          <ac:chgData name="Annisa Rochmani" userId="cf43504c-57bf-49cc-a015-28cf9a708927" providerId="ADAL" clId="{ECD5F41E-9E65-4588-8BF9-18B883B8DF47}" dt="2026-02-20T04:40:47.430" v="499" actId="1076"/>
          <ac:spMkLst>
            <pc:docMk/>
            <pc:sldMk cId="3193278216" sldId="4128"/>
            <ac:spMk id="10" creationId="{C92DCE23-8274-A5E4-2BD4-1867E6F93487}"/>
          </ac:spMkLst>
        </pc:spChg>
        <pc:spChg chg="add del">
          <ac:chgData name="Annisa Rochmani" userId="cf43504c-57bf-49cc-a015-28cf9a708927" providerId="ADAL" clId="{ECD5F41E-9E65-4588-8BF9-18B883B8DF47}" dt="2026-02-20T04:40:03.722" v="494" actId="26606"/>
          <ac:spMkLst>
            <pc:docMk/>
            <pc:sldMk cId="3193278216" sldId="4128"/>
            <ac:spMk id="13" creationId="{5C8908E2-EE49-44D2-9428-A28D2312A8D5}"/>
          </ac:spMkLst>
        </pc:spChg>
        <pc:spChg chg="add del">
          <ac:chgData name="Annisa Rochmani" userId="cf43504c-57bf-49cc-a015-28cf9a708927" providerId="ADAL" clId="{ECD5F41E-9E65-4588-8BF9-18B883B8DF47}" dt="2026-02-20T04:40:03.722" v="494" actId="26606"/>
          <ac:spMkLst>
            <pc:docMk/>
            <pc:sldMk cId="3193278216" sldId="4128"/>
            <ac:spMk id="19" creationId="{8B88B599-C539-4F18-A32A-40207EC6E21A}"/>
          </ac:spMkLst>
        </pc:spChg>
        <pc:spChg chg="add del">
          <ac:chgData name="Annisa Rochmani" userId="cf43504c-57bf-49cc-a015-28cf9a708927" providerId="ADAL" clId="{ECD5F41E-9E65-4588-8BF9-18B883B8DF47}" dt="2026-02-20T04:40:03.722" v="494" actId="26606"/>
          <ac:spMkLst>
            <pc:docMk/>
            <pc:sldMk cId="3193278216" sldId="4128"/>
            <ac:spMk id="21" creationId="{ED888B23-07FA-482A-96DF-47E31AF1A603}"/>
          </ac:spMkLst>
        </pc:spChg>
        <pc:spChg chg="add mod">
          <ac:chgData name="Annisa Rochmani" userId="cf43504c-57bf-49cc-a015-28cf9a708927" providerId="ADAL" clId="{ECD5F41E-9E65-4588-8BF9-18B883B8DF47}" dt="2026-02-20T04:59:18.276" v="591" actId="1076"/>
          <ac:spMkLst>
            <pc:docMk/>
            <pc:sldMk cId="3193278216" sldId="4128"/>
            <ac:spMk id="22" creationId="{08CF77DC-2A9A-C1DE-B61B-8F4C99CB5948}"/>
          </ac:spMkLst>
        </pc:spChg>
        <pc:spChg chg="ad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23" creationId="{385E1BDC-A9B0-4A87-82E3-F3187F69A802}"/>
          </ac:spMkLst>
        </pc:spChg>
        <pc:spChg chg="ad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24" creationId="{0990C621-3B8B-4820-8328-D47EF7CE823C}"/>
          </ac:spMkLst>
        </pc:spChg>
        <pc:spChg chg="ad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25" creationId="{C1A2385B-1D2A-4E17-84FA-6CB7F0AAE473}"/>
          </ac:spMkLst>
        </pc:spChg>
        <pc:spChg chg="add">
          <ac:chgData name="Annisa Rochmani" userId="cf43504c-57bf-49cc-a015-28cf9a708927" providerId="ADAL" clId="{ECD5F41E-9E65-4588-8BF9-18B883B8DF47}" dt="2026-02-20T04:40:03.732" v="495" actId="26606"/>
          <ac:spMkLst>
            <pc:docMk/>
            <pc:sldMk cId="3193278216" sldId="4128"/>
            <ac:spMk id="26" creationId="{5E791F2F-79DB-4CC0-9FA1-001E3E91E8B7}"/>
          </ac:spMkLst>
        </pc:spChg>
        <pc:grpChg chg="add del">
          <ac:chgData name="Annisa Rochmani" userId="cf43504c-57bf-49cc-a015-28cf9a708927" providerId="ADAL" clId="{ECD5F41E-9E65-4588-8BF9-18B883B8DF47}" dt="2026-02-20T04:40:03.722" v="494" actId="26606"/>
          <ac:grpSpMkLst>
            <pc:docMk/>
            <pc:sldMk cId="3193278216" sldId="4128"/>
            <ac:grpSpMk id="15" creationId="{B29018A0-5DE6-4CC9-AB25-675616AF7225}"/>
          </ac:grpSpMkLst>
        </pc:grpChg>
        <pc:graphicFrameChg chg="add del mod">
          <ac:chgData name="Annisa Rochmani" userId="cf43504c-57bf-49cc-a015-28cf9a708927" providerId="ADAL" clId="{ECD5F41E-9E65-4588-8BF9-18B883B8DF47}" dt="2026-02-20T04:46:02.900" v="515" actId="478"/>
          <ac:graphicFrameMkLst>
            <pc:docMk/>
            <pc:sldMk cId="3193278216" sldId="4128"/>
            <ac:graphicFrameMk id="11" creationId="{9E852A3E-F194-3BAF-A813-5B5EE9B2C130}"/>
          </ac:graphicFrameMkLst>
        </pc:graphicFrameChg>
        <pc:graphicFrameChg chg="add mod modGraphic">
          <ac:chgData name="Annisa Rochmani" userId="cf43504c-57bf-49cc-a015-28cf9a708927" providerId="ADAL" clId="{ECD5F41E-9E65-4588-8BF9-18B883B8DF47}" dt="2026-02-20T04:49:30.731" v="540" actId="2165"/>
          <ac:graphicFrameMkLst>
            <pc:docMk/>
            <pc:sldMk cId="3193278216" sldId="4128"/>
            <ac:graphicFrameMk id="18" creationId="{DC8A1187-295B-6E59-4831-61B1DC57CDF7}"/>
          </ac:graphicFrameMkLst>
        </pc:graphicFrameChg>
        <pc:picChg chg="add mod">
          <ac:chgData name="Annisa Rochmani" userId="cf43504c-57bf-49cc-a015-28cf9a708927" providerId="ADAL" clId="{ECD5F41E-9E65-4588-8BF9-18B883B8DF47}" dt="2026-02-20T04:48:17.574" v="530" actId="14100"/>
          <ac:picMkLst>
            <pc:docMk/>
            <pc:sldMk cId="3193278216" sldId="4128"/>
            <ac:picMk id="6" creationId="{48F8E681-A497-68F9-E369-C752B5570406}"/>
          </ac:picMkLst>
        </pc:picChg>
        <pc:picChg chg="add mod">
          <ac:chgData name="Annisa Rochmani" userId="cf43504c-57bf-49cc-a015-28cf9a708927" providerId="ADAL" clId="{ECD5F41E-9E65-4588-8BF9-18B883B8DF47}" dt="2026-02-20T04:48:17.574" v="530" actId="14100"/>
          <ac:picMkLst>
            <pc:docMk/>
            <pc:sldMk cId="3193278216" sldId="4128"/>
            <ac:picMk id="8" creationId="{A77BF1A8-B466-7D78-B0E8-7D5BA34E025E}"/>
          </ac:picMkLst>
        </pc:picChg>
        <pc:picChg chg="add del mod">
          <ac:chgData name="Annisa Rochmani" userId="cf43504c-57bf-49cc-a015-28cf9a708927" providerId="ADAL" clId="{ECD5F41E-9E65-4588-8BF9-18B883B8DF47}" dt="2026-02-20T04:46:44.201" v="519" actId="478"/>
          <ac:picMkLst>
            <pc:docMk/>
            <pc:sldMk cId="3193278216" sldId="4128"/>
            <ac:picMk id="14" creationId="{D3431B36-8491-2F61-255D-96B8E878EAB1}"/>
          </ac:picMkLst>
        </pc:picChg>
      </pc:sldChg>
      <pc:sldChg chg="new del">
        <pc:chgData name="Annisa Rochmani" userId="cf43504c-57bf-49cc-a015-28cf9a708927" providerId="ADAL" clId="{ECD5F41E-9E65-4588-8BF9-18B883B8DF47}" dt="2026-02-20T04:53:47.532" v="567" actId="47"/>
        <pc:sldMkLst>
          <pc:docMk/>
          <pc:sldMk cId="588489777" sldId="4129"/>
        </pc:sldMkLst>
      </pc:sldChg>
      <pc:sldChg chg="addSp delSp modSp new mod ord">
        <pc:chgData name="Annisa Rochmani" userId="cf43504c-57bf-49cc-a015-28cf9a708927" providerId="ADAL" clId="{ECD5F41E-9E65-4588-8BF9-18B883B8DF47}" dt="2026-02-20T04:59:33.844" v="593"/>
        <pc:sldMkLst>
          <pc:docMk/>
          <pc:sldMk cId="3436586053" sldId="4130"/>
        </pc:sldMkLst>
        <pc:spChg chg="del">
          <ac:chgData name="Annisa Rochmani" userId="cf43504c-57bf-49cc-a015-28cf9a708927" providerId="ADAL" clId="{ECD5F41E-9E65-4588-8BF9-18B883B8DF47}" dt="2026-02-20T04:53:08.022" v="562" actId="478"/>
          <ac:spMkLst>
            <pc:docMk/>
            <pc:sldMk cId="3436586053" sldId="4130"/>
            <ac:spMk id="2" creationId="{19BE7AAA-0293-9CC6-9AA5-522067FB053B}"/>
          </ac:spMkLst>
        </pc:spChg>
        <pc:spChg chg="mod">
          <ac:chgData name="Annisa Rochmani" userId="cf43504c-57bf-49cc-a015-28cf9a708927" providerId="ADAL" clId="{ECD5F41E-9E65-4588-8BF9-18B883B8DF47}" dt="2026-02-20T04:52:59.578" v="561"/>
          <ac:spMkLst>
            <pc:docMk/>
            <pc:sldMk cId="3436586053" sldId="4130"/>
            <ac:spMk id="3" creationId="{D30ECF6B-0FCF-27D7-B15D-F3025B427BF9}"/>
          </ac:spMkLst>
        </pc:spChg>
        <pc:spChg chg="del">
          <ac:chgData name="Annisa Rochmani" userId="cf43504c-57bf-49cc-a015-28cf9a708927" providerId="ADAL" clId="{ECD5F41E-9E65-4588-8BF9-18B883B8DF47}" dt="2026-02-20T04:52:43.340" v="560" actId="478"/>
          <ac:spMkLst>
            <pc:docMk/>
            <pc:sldMk cId="3436586053" sldId="4130"/>
            <ac:spMk id="4" creationId="{35DB7235-779E-E4D4-97E5-19E91994A157}"/>
          </ac:spMkLst>
        </pc:spChg>
        <pc:picChg chg="add mod">
          <ac:chgData name="Annisa Rochmani" userId="cf43504c-57bf-49cc-a015-28cf9a708927" providerId="ADAL" clId="{ECD5F41E-9E65-4588-8BF9-18B883B8DF47}" dt="2026-02-20T04:52:28.489" v="557" actId="1076"/>
          <ac:picMkLst>
            <pc:docMk/>
            <pc:sldMk cId="3436586053" sldId="4130"/>
            <ac:picMk id="5" creationId="{9537322A-DE62-3430-25E7-BCB3D7F19F23}"/>
          </ac:picMkLst>
        </pc:picChg>
        <pc:picChg chg="add mod">
          <ac:chgData name="Annisa Rochmani" userId="cf43504c-57bf-49cc-a015-28cf9a708927" providerId="ADAL" clId="{ECD5F41E-9E65-4588-8BF9-18B883B8DF47}" dt="2026-02-20T04:53:25.578" v="564" actId="14100"/>
          <ac:picMkLst>
            <pc:docMk/>
            <pc:sldMk cId="3436586053" sldId="4130"/>
            <ac:picMk id="7" creationId="{E68A10B7-D5A3-62F1-A831-8D2FADFEB7BE}"/>
          </ac:picMkLst>
        </pc:picChg>
      </pc:sldChg>
      <pc:sldChg chg="new del">
        <pc:chgData name="Annisa Rochmani" userId="cf43504c-57bf-49cc-a015-28cf9a708927" providerId="ADAL" clId="{ECD5F41E-9E65-4588-8BF9-18B883B8DF47}" dt="2026-02-20T05:03:14.033" v="598" actId="47"/>
        <pc:sldMkLst>
          <pc:docMk/>
          <pc:sldMk cId="3455465166" sldId="4131"/>
        </pc:sldMkLst>
      </pc:sldChg>
      <pc:sldChg chg="addSp delSp modSp new mod">
        <pc:chgData name="Annisa Rochmani" userId="cf43504c-57bf-49cc-a015-28cf9a708927" providerId="ADAL" clId="{ECD5F41E-9E65-4588-8BF9-18B883B8DF47}" dt="2026-02-20T05:13:20.422" v="846" actId="1076"/>
        <pc:sldMkLst>
          <pc:docMk/>
          <pc:sldMk cId="4282619403" sldId="4131"/>
        </pc:sldMkLst>
        <pc:spChg chg="add mod">
          <ac:chgData name="Annisa Rochmani" userId="cf43504c-57bf-49cc-a015-28cf9a708927" providerId="ADAL" clId="{ECD5F41E-9E65-4588-8BF9-18B883B8DF47}" dt="2026-02-20T05:12:59.314" v="843" actId="6549"/>
          <ac:spMkLst>
            <pc:docMk/>
            <pc:sldMk cId="4282619403" sldId="4131"/>
            <ac:spMk id="2" creationId="{E3F2E99A-47AC-8073-B48C-40EF71159A03}"/>
          </ac:spMkLst>
        </pc:spChg>
        <pc:spChg chg="add mod">
          <ac:chgData name="Annisa Rochmani" userId="cf43504c-57bf-49cc-a015-28cf9a708927" providerId="ADAL" clId="{ECD5F41E-9E65-4588-8BF9-18B883B8DF47}" dt="2026-02-20T05:13:20.422" v="846" actId="1076"/>
          <ac:spMkLst>
            <pc:docMk/>
            <pc:sldMk cId="4282619403" sldId="4131"/>
            <ac:spMk id="5" creationId="{0D2A9B2C-0C73-366B-0073-A1753644C68E}"/>
          </ac:spMkLst>
        </pc:spChg>
        <pc:spChg chg="add mod">
          <ac:chgData name="Annisa Rochmani" userId="cf43504c-57bf-49cc-a015-28cf9a708927" providerId="ADAL" clId="{ECD5F41E-9E65-4588-8BF9-18B883B8DF47}" dt="2026-02-20T05:12:40.312" v="825" actId="255"/>
          <ac:spMkLst>
            <pc:docMk/>
            <pc:sldMk cId="4282619403" sldId="4131"/>
            <ac:spMk id="10" creationId="{9ACE8AE2-20D4-C6AC-C9D0-80106A7D152F}"/>
          </ac:spMkLst>
        </pc:spChg>
        <pc:spChg chg="add mod">
          <ac:chgData name="Annisa Rochmani" userId="cf43504c-57bf-49cc-a015-28cf9a708927" providerId="ADAL" clId="{ECD5F41E-9E65-4588-8BF9-18B883B8DF47}" dt="2026-02-20T05:12:32.905" v="824" actId="255"/>
          <ac:spMkLst>
            <pc:docMk/>
            <pc:sldMk cId="4282619403" sldId="4131"/>
            <ac:spMk id="11" creationId="{13BBCE99-0756-EC22-2AD4-CCA4BA38999D}"/>
          </ac:spMkLst>
        </pc:spChg>
        <pc:picChg chg="add del mod">
          <ac:chgData name="Annisa Rochmani" userId="cf43504c-57bf-49cc-a015-28cf9a708927" providerId="ADAL" clId="{ECD5F41E-9E65-4588-8BF9-18B883B8DF47}" dt="2026-02-20T05:08:26.883" v="655" actId="478"/>
          <ac:picMkLst>
            <pc:docMk/>
            <pc:sldMk cId="4282619403" sldId="4131"/>
            <ac:picMk id="4" creationId="{E2CA4B17-CBEB-81E8-09F5-A7178AAEE0A8}"/>
          </ac:picMkLst>
        </pc:picChg>
        <pc:picChg chg="add mod">
          <ac:chgData name="Annisa Rochmani" userId="cf43504c-57bf-49cc-a015-28cf9a708927" providerId="ADAL" clId="{ECD5F41E-9E65-4588-8BF9-18B883B8DF47}" dt="2026-02-20T05:09:46.320" v="664" actId="1076"/>
          <ac:picMkLst>
            <pc:docMk/>
            <pc:sldMk cId="4282619403" sldId="4131"/>
            <ac:picMk id="7" creationId="{63F47E54-1A32-9AEF-A475-2E2250DE420B}"/>
          </ac:picMkLst>
        </pc:picChg>
        <pc:picChg chg="add mod">
          <ac:chgData name="Annisa Rochmani" userId="cf43504c-57bf-49cc-a015-28cf9a708927" providerId="ADAL" clId="{ECD5F41E-9E65-4588-8BF9-18B883B8DF47}" dt="2026-02-20T05:09:44.786" v="663" actId="1076"/>
          <ac:picMkLst>
            <pc:docMk/>
            <pc:sldMk cId="4282619403" sldId="4131"/>
            <ac:picMk id="9" creationId="{376C2960-7529-5384-95A9-91D043FD8944}"/>
          </ac:picMkLst>
        </pc:picChg>
      </pc:sldChg>
      <pc:sldChg chg="new del">
        <pc:chgData name="Annisa Rochmani" userId="cf43504c-57bf-49cc-a015-28cf9a708927" providerId="ADAL" clId="{ECD5F41E-9E65-4588-8BF9-18B883B8DF47}" dt="2026-02-20T05:21:31.929" v="851" actId="47"/>
        <pc:sldMkLst>
          <pc:docMk/>
          <pc:sldMk cId="1061631399" sldId="4132"/>
        </pc:sldMkLst>
      </pc:sldChg>
      <pc:sldChg chg="new del">
        <pc:chgData name="Annisa Rochmani" userId="cf43504c-57bf-49cc-a015-28cf9a708927" providerId="ADAL" clId="{ECD5F41E-9E65-4588-8BF9-18B883B8DF47}" dt="2026-02-20T05:18:04.444" v="848" actId="47"/>
        <pc:sldMkLst>
          <pc:docMk/>
          <pc:sldMk cId="1647974202" sldId="4132"/>
        </pc:sldMkLst>
      </pc:sldChg>
      <pc:sldChg chg="addSp delSp modSp add mod">
        <pc:chgData name="Annisa Rochmani" userId="cf43504c-57bf-49cc-a015-28cf9a708927" providerId="ADAL" clId="{ECD5F41E-9E65-4588-8BF9-18B883B8DF47}" dt="2026-02-20T05:27:50.511" v="965" actId="1076"/>
        <pc:sldMkLst>
          <pc:docMk/>
          <pc:sldMk cId="2754854120" sldId="4133"/>
        </pc:sldMkLst>
        <pc:spChg chg="mod">
          <ac:chgData name="Annisa Rochmani" userId="cf43504c-57bf-49cc-a015-28cf9a708927" providerId="ADAL" clId="{ECD5F41E-9E65-4588-8BF9-18B883B8DF47}" dt="2026-02-20T05:22:02.319" v="904" actId="20577"/>
          <ac:spMkLst>
            <pc:docMk/>
            <pc:sldMk cId="2754854120" sldId="4133"/>
            <ac:spMk id="2" creationId="{1F2DD3C6-E9DD-479B-1C35-68FE0DE38087}"/>
          </ac:spMkLst>
        </pc:spChg>
        <pc:spChg chg="del mod">
          <ac:chgData name="Annisa Rochmani" userId="cf43504c-57bf-49cc-a015-28cf9a708927" providerId="ADAL" clId="{ECD5F41E-9E65-4588-8BF9-18B883B8DF47}" dt="2026-02-20T05:23:51.962" v="949" actId="478"/>
          <ac:spMkLst>
            <pc:docMk/>
            <pc:sldMk cId="2754854120" sldId="4133"/>
            <ac:spMk id="5" creationId="{90C27A5D-8C5D-C8D3-136B-473E7F91A8DE}"/>
          </ac:spMkLst>
        </pc:spChg>
        <pc:spChg chg="mod">
          <ac:chgData name="Annisa Rochmani" userId="cf43504c-57bf-49cc-a015-28cf9a708927" providerId="ADAL" clId="{ECD5F41E-9E65-4588-8BF9-18B883B8DF47}" dt="2026-02-20T05:23:11.548" v="922" actId="1035"/>
          <ac:spMkLst>
            <pc:docMk/>
            <pc:sldMk cId="2754854120" sldId="4133"/>
            <ac:spMk id="10" creationId="{E97F77D0-2448-593B-C1DD-A4B7E4113FE3}"/>
          </ac:spMkLst>
        </pc:spChg>
        <pc:spChg chg="mod">
          <ac:chgData name="Annisa Rochmani" userId="cf43504c-57bf-49cc-a015-28cf9a708927" providerId="ADAL" clId="{ECD5F41E-9E65-4588-8BF9-18B883B8DF47}" dt="2026-02-20T05:23:43.060" v="947" actId="1076"/>
          <ac:spMkLst>
            <pc:docMk/>
            <pc:sldMk cId="2754854120" sldId="4133"/>
            <ac:spMk id="11" creationId="{0C625BC6-B5FE-4F31-F3C1-7829DC478FC9}"/>
          </ac:spMkLst>
        </pc:spChg>
        <pc:spChg chg="add mod">
          <ac:chgData name="Annisa Rochmani" userId="cf43504c-57bf-49cc-a015-28cf9a708927" providerId="ADAL" clId="{ECD5F41E-9E65-4588-8BF9-18B883B8DF47}" dt="2026-02-20T05:27:09.736" v="963" actId="1076"/>
          <ac:spMkLst>
            <pc:docMk/>
            <pc:sldMk cId="2754854120" sldId="4133"/>
            <ac:spMk id="13" creationId="{A55A028B-3E6C-D577-8F61-4CFAD97572EB}"/>
          </ac:spMkLst>
        </pc:spChg>
        <pc:spChg chg="add mod">
          <ac:chgData name="Annisa Rochmani" userId="cf43504c-57bf-49cc-a015-28cf9a708927" providerId="ADAL" clId="{ECD5F41E-9E65-4588-8BF9-18B883B8DF47}" dt="2026-02-20T05:27:50.511" v="965" actId="1076"/>
          <ac:spMkLst>
            <pc:docMk/>
            <pc:sldMk cId="2754854120" sldId="4133"/>
            <ac:spMk id="15" creationId="{61C93406-2B2F-D967-2EAA-3EB42E54CF81}"/>
          </ac:spMkLst>
        </pc:spChg>
        <pc:picChg chg="add mod">
          <ac:chgData name="Annisa Rochmani" userId="cf43504c-57bf-49cc-a015-28cf9a708927" providerId="ADAL" clId="{ECD5F41E-9E65-4588-8BF9-18B883B8DF47}" dt="2026-02-20T05:23:45.830" v="948" actId="1076"/>
          <ac:picMkLst>
            <pc:docMk/>
            <pc:sldMk cId="2754854120" sldId="4133"/>
            <ac:picMk id="4" creationId="{B3E09EAA-905C-DBBE-35E2-AC9F5AF6FB24}"/>
          </ac:picMkLst>
        </pc:picChg>
        <pc:picChg chg="del">
          <ac:chgData name="Annisa Rochmani" userId="cf43504c-57bf-49cc-a015-28cf9a708927" providerId="ADAL" clId="{ECD5F41E-9E65-4588-8BF9-18B883B8DF47}" dt="2026-02-20T05:22:05.691" v="905" actId="478"/>
          <ac:picMkLst>
            <pc:docMk/>
            <pc:sldMk cId="2754854120" sldId="4133"/>
            <ac:picMk id="7" creationId="{1E22B1C3-4771-B73D-3483-CAAB44D87378}"/>
          </ac:picMkLst>
        </pc:picChg>
        <pc:picChg chg="add mod">
          <ac:chgData name="Annisa Rochmani" userId="cf43504c-57bf-49cc-a015-28cf9a708927" providerId="ADAL" clId="{ECD5F41E-9E65-4588-8BF9-18B883B8DF47}" dt="2026-02-20T05:23:33.821" v="945" actId="1076"/>
          <ac:picMkLst>
            <pc:docMk/>
            <pc:sldMk cId="2754854120" sldId="4133"/>
            <ac:picMk id="8" creationId="{C39B4A76-9DDC-094A-78E8-E2DFACEBB89F}"/>
          </ac:picMkLst>
        </pc:picChg>
        <pc:picChg chg="del">
          <ac:chgData name="Annisa Rochmani" userId="cf43504c-57bf-49cc-a015-28cf9a708927" providerId="ADAL" clId="{ECD5F41E-9E65-4588-8BF9-18B883B8DF47}" dt="2026-02-20T05:22:07.841" v="906" actId="478"/>
          <ac:picMkLst>
            <pc:docMk/>
            <pc:sldMk cId="2754854120" sldId="4133"/>
            <ac:picMk id="9" creationId="{64DB5B21-12E1-FDCD-D257-30E92755A9FE}"/>
          </ac:picMkLst>
        </pc:picChg>
      </pc:sldChg>
      <pc:sldMasterChg chg="delSldLayout">
        <pc:chgData name="Annisa Rochmani" userId="cf43504c-57bf-49cc-a015-28cf9a708927" providerId="ADAL" clId="{ECD5F41E-9E65-4588-8BF9-18B883B8DF47}" dt="2026-02-20T04:23:39.941" v="344" actId="47"/>
        <pc:sldMasterMkLst>
          <pc:docMk/>
          <pc:sldMasterMk cId="0" sldId="2147483648"/>
        </pc:sldMasterMkLst>
        <pc:sldLayoutChg chg="del">
          <pc:chgData name="Annisa Rochmani" userId="cf43504c-57bf-49cc-a015-28cf9a708927" providerId="ADAL" clId="{ECD5F41E-9E65-4588-8BF9-18B883B8DF47}" dt="2026-02-20T03:36:57.303" v="138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nnisa Rochmani" userId="cf43504c-57bf-49cc-a015-28cf9a708927" providerId="ADAL" clId="{ECD5F41E-9E65-4588-8BF9-18B883B8DF47}" dt="2026-02-20T04:23:39.941" v="344" actId="47"/>
          <pc:sldLayoutMkLst>
            <pc:docMk/>
            <pc:sldMasterMk cId="0" sldId="2147483648"/>
            <pc:sldLayoutMk cId="199182696" sldId="2147483666"/>
          </pc:sldLayoutMkLst>
        </pc:sldLayoutChg>
      </pc:sldMasterChg>
      <pc:sldMasterChg chg="delSldLayout">
        <pc:chgData name="Annisa Rochmani" userId="cf43504c-57bf-49cc-a015-28cf9a708927" providerId="ADAL" clId="{ECD5F41E-9E65-4588-8BF9-18B883B8DF47}" dt="2026-02-20T04:21:20.078" v="335" actId="47"/>
        <pc:sldMasterMkLst>
          <pc:docMk/>
          <pc:sldMasterMk cId="1199736420" sldId="2147483651"/>
        </pc:sldMasterMkLst>
        <pc:sldLayoutChg chg="del">
          <pc:chgData name="Annisa Rochmani" userId="cf43504c-57bf-49cc-a015-28cf9a708927" providerId="ADAL" clId="{ECD5F41E-9E65-4588-8BF9-18B883B8DF47}" dt="2026-02-20T04:21:20.078" v="335" actId="47"/>
          <pc:sldLayoutMkLst>
            <pc:docMk/>
            <pc:sldMasterMk cId="1199736420" sldId="2147483651"/>
            <pc:sldLayoutMk cId="4070651241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0FA3B-EE25-A545-8C8F-F31B5B1360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8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>
          <a:extLst>
            <a:ext uri="{FF2B5EF4-FFF2-40B4-BE49-F238E27FC236}">
              <a16:creationId xmlns:a16="http://schemas.microsoft.com/office/drawing/2014/main" id="{160114A4-048A-4E02-5342-82E6FEDE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:notes">
            <a:extLst>
              <a:ext uri="{FF2B5EF4-FFF2-40B4-BE49-F238E27FC236}">
                <a16:creationId xmlns:a16="http://schemas.microsoft.com/office/drawing/2014/main" id="{B77C5C18-3929-4DE0-4731-97DB7EACDC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3:notes">
            <a:extLst>
              <a:ext uri="{FF2B5EF4-FFF2-40B4-BE49-F238E27FC236}">
                <a16:creationId xmlns:a16="http://schemas.microsoft.com/office/drawing/2014/main" id="{54FA4076-9D60-46B7-A7C5-79F03524D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36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5A036DB6-D581-3D93-FFC5-6946392A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:notes">
            <a:extLst>
              <a:ext uri="{FF2B5EF4-FFF2-40B4-BE49-F238E27FC236}">
                <a16:creationId xmlns:a16="http://schemas.microsoft.com/office/drawing/2014/main" id="{A8262BBE-22D7-C197-1C49-1D36C92FF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4:notes">
            <a:extLst>
              <a:ext uri="{FF2B5EF4-FFF2-40B4-BE49-F238E27FC236}">
                <a16:creationId xmlns:a16="http://schemas.microsoft.com/office/drawing/2014/main" id="{03F9AC00-D9B9-6AE7-1EAB-D6F5FA840F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01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8509C241-EFF7-89BA-5187-8F915DFC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>
            <a:extLst>
              <a:ext uri="{FF2B5EF4-FFF2-40B4-BE49-F238E27FC236}">
                <a16:creationId xmlns:a16="http://schemas.microsoft.com/office/drawing/2014/main" id="{38504CC0-82C9-1EF3-64F5-410323EA7C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:notes">
            <a:extLst>
              <a:ext uri="{FF2B5EF4-FFF2-40B4-BE49-F238E27FC236}">
                <a16:creationId xmlns:a16="http://schemas.microsoft.com/office/drawing/2014/main" id="{6B2780F4-89C4-D4E7-69E1-D83C3A5747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90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088D6E46-24C9-99B1-4B5E-6F1B769D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>
            <a:extLst>
              <a:ext uri="{FF2B5EF4-FFF2-40B4-BE49-F238E27FC236}">
                <a16:creationId xmlns:a16="http://schemas.microsoft.com/office/drawing/2014/main" id="{56F9A142-BC7F-6068-C870-33DDB78055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:notes">
            <a:extLst>
              <a:ext uri="{FF2B5EF4-FFF2-40B4-BE49-F238E27FC236}">
                <a16:creationId xmlns:a16="http://schemas.microsoft.com/office/drawing/2014/main" id="{19103222-AB7B-5810-A6CA-5B8EC5D81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120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25091993-6C3F-1D84-849C-C9D7BC18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>
            <a:extLst>
              <a:ext uri="{FF2B5EF4-FFF2-40B4-BE49-F238E27FC236}">
                <a16:creationId xmlns:a16="http://schemas.microsoft.com/office/drawing/2014/main" id="{20E41EC3-E9F7-9D17-B95B-9D7043B38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3:notes">
            <a:extLst>
              <a:ext uri="{FF2B5EF4-FFF2-40B4-BE49-F238E27FC236}">
                <a16:creationId xmlns:a16="http://schemas.microsoft.com/office/drawing/2014/main" id="{971424E8-FB9E-0B4A-9590-CCBCD148F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0166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>
          <a:extLst>
            <a:ext uri="{FF2B5EF4-FFF2-40B4-BE49-F238E27FC236}">
              <a16:creationId xmlns:a16="http://schemas.microsoft.com/office/drawing/2014/main" id="{77499E9E-7F4C-E731-6CEF-1A46B8A9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:notes">
            <a:extLst>
              <a:ext uri="{FF2B5EF4-FFF2-40B4-BE49-F238E27FC236}">
                <a16:creationId xmlns:a16="http://schemas.microsoft.com/office/drawing/2014/main" id="{6300521E-66DB-1B41-252E-895F05F0F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:notes">
            <a:extLst>
              <a:ext uri="{FF2B5EF4-FFF2-40B4-BE49-F238E27FC236}">
                <a16:creationId xmlns:a16="http://schemas.microsoft.com/office/drawing/2014/main" id="{2BAD2CD5-F3A6-84B5-96A8-9999B8312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71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77A5F0A6-4BFF-ED53-DED0-943B8609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:notes">
            <a:extLst>
              <a:ext uri="{FF2B5EF4-FFF2-40B4-BE49-F238E27FC236}">
                <a16:creationId xmlns:a16="http://schemas.microsoft.com/office/drawing/2014/main" id="{0DAE5DF6-8150-94C2-E93D-BF951F04C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:notes">
            <a:extLst>
              <a:ext uri="{FF2B5EF4-FFF2-40B4-BE49-F238E27FC236}">
                <a16:creationId xmlns:a16="http://schemas.microsoft.com/office/drawing/2014/main" id="{462D425F-90DA-EE4F-9F93-3688ED001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696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F9A5E325-7CA3-4396-F04C-0B3B0429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:notes">
            <a:extLst>
              <a:ext uri="{FF2B5EF4-FFF2-40B4-BE49-F238E27FC236}">
                <a16:creationId xmlns:a16="http://schemas.microsoft.com/office/drawing/2014/main" id="{6E85CDB3-29FD-2B98-C550-EF243B919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9:notes">
            <a:extLst>
              <a:ext uri="{FF2B5EF4-FFF2-40B4-BE49-F238E27FC236}">
                <a16:creationId xmlns:a16="http://schemas.microsoft.com/office/drawing/2014/main" id="{E497EBA8-51B3-51E9-213E-E5A339D1F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98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48511033-F62F-06AC-848F-08FF2F824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:notes">
            <a:extLst>
              <a:ext uri="{FF2B5EF4-FFF2-40B4-BE49-F238E27FC236}">
                <a16:creationId xmlns:a16="http://schemas.microsoft.com/office/drawing/2014/main" id="{2502A532-46C8-AF6D-8E50-BBE55C195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0:notes">
            <a:extLst>
              <a:ext uri="{FF2B5EF4-FFF2-40B4-BE49-F238E27FC236}">
                <a16:creationId xmlns:a16="http://schemas.microsoft.com/office/drawing/2014/main" id="{4357E7C8-C20E-7AC8-4734-694F81414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45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Divine ilahiah, sebuah hiperbolik untuk keindahan rekursif</a:t>
            </a:r>
            <a:endParaRPr/>
          </a:p>
        </p:txBody>
      </p:sp>
      <p:sp>
        <p:nvSpPr>
          <p:cNvPr id="38" name="Google Shape;38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f37046810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f37046810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1f370468107_0_1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Matryoshka</a:t>
            </a:r>
            <a:endParaRPr/>
          </a:p>
        </p:txBody>
      </p:sp>
      <p:sp>
        <p:nvSpPr>
          <p:cNvPr id="63" name="Google Shape;63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2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122b4fddf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8122b4fddf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1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122b4fddf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8122b4fddf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4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122b4fddf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8122b4fddf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74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122b4fddf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8122b4fddf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00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122b4fddf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18122b4fddf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70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C39A39E-2834-4F71-304F-EE5669F4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7B2A440-1D10-C8F4-1114-4689DF209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73F75E83-3DB8-449D-4225-D59E7013F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A4A2FC2-A612-CED5-3716-A771411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9B00D510-AEB9-2A83-1B1D-76F570F7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471A01E2-36E4-550B-7CA4-D86F83AC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886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08B8468-3F38-5E97-D7C9-B62E7474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9499E8D1-B171-3834-C6AD-39D5C7711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2FB69A73-B534-A827-5AB6-92A67E9D9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B0B5F035-58E6-F1EE-10AB-70BEB672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E6DA9713-C42D-447B-E124-139A9123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D7130798-F65D-E406-F011-4B6297D4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4351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AD9E3DA-D060-8C70-5DF0-AAC7AA74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B0BD234C-EB2E-0336-6DC1-77AF9D90E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535BE87-A6CB-0BA4-B6CA-3355C698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80FC87E-F079-3861-47AE-8228A990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B3D87CE-2621-CDFD-10E3-342FAA81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0975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D58DBA7B-A44A-171D-0258-BB3471E30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ABE3607F-25DE-7EA4-B22C-815DB7CF0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7D58F27-486E-BE4B-98BC-151139FE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CCFEDD9-8108-696B-E3A6-01FD545E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77412E6-E23F-75F4-DDDC-0FF5E686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5632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834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31033" y="928689"/>
            <a:ext cx="10929937" cy="3454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28" cap="all" spc="165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2641" y="6493745"/>
            <a:ext cx="306720" cy="2373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0761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160B-90D3-4D39-B60F-FF76E24548BF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A11EC08-E287-424E-94E7-736773475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13685"/>
            <a:ext cx="2674758" cy="7001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5960B12-979B-4C0D-8E67-6C3E3FB77788}"/>
              </a:ext>
            </a:extLst>
          </p:cNvPr>
          <p:cNvSpPr txBox="1">
            <a:spLocks/>
          </p:cNvSpPr>
          <p:nvPr userDrawn="1"/>
        </p:nvSpPr>
        <p:spPr>
          <a:xfrm>
            <a:off x="6454140" y="305476"/>
            <a:ext cx="2341418" cy="708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Department of</a:t>
            </a:r>
          </a:p>
          <a:p>
            <a:pPr algn="l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Computer Science</a:t>
            </a:r>
          </a:p>
          <a:p>
            <a:pPr algn="l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Malgun Gothic" pitchFamily="34" charset="-127"/>
                <a:ea typeface="Malgun Gothic" pitchFamily="34" charset="-127"/>
              </a:rPr>
              <a:t>http://cs.ipb.ac.id/</a:t>
            </a:r>
          </a:p>
        </p:txBody>
      </p:sp>
    </p:spTree>
    <p:extLst>
      <p:ext uri="{BB962C8B-B14F-4D97-AF65-F5344CB8AC3E}">
        <p14:creationId xmlns:p14="http://schemas.microsoft.com/office/powerpoint/2010/main" val="255844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581F199-9E63-58D4-46D1-65F6CDD0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E4A0C75A-AD4F-8AF5-1CF6-47C6046A5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5B10046-B3F2-9DC4-901E-EFD91517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CCEEC5-0479-2023-FEA6-5F639882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D1E7B59-C80E-FD15-F2E7-D1217EB5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806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1CF6446-E59A-F4A2-C389-DD45902C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B0D309F-05A6-BBA1-C712-7FCC5B7E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EE62D81-36E3-82ED-0892-B60AC478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09B5A9E-911C-6DAA-5FBE-CABECFE4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3F1C15A-D632-1D05-A605-F8A1A0EC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13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3CAABD4-DE49-F152-CB4C-54807193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7DC55E2-430A-527D-5BAA-F54BDA94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89DC5AE-9107-FE20-6294-4392C421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BD810A1-38F8-2600-61D9-12D21CFA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3D26042-6D63-8F72-42EC-7324A7E2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8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CD98740-E73B-A3F9-4029-11927ECD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B37A4E5-9076-BCBA-99CD-BE374E935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2FDE5FF8-BFF7-2B02-DE99-A99BBE948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F6A051A6-C935-6228-B9D6-383A6E82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388EEF7-6DFA-F73A-16E0-62D6F867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3D8A6ED3-3BA4-D578-D098-C49C1C5D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762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933B2CB-7A1D-376C-EE55-82DBFFA6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1044150-CF99-DC42-4BFD-201CA5071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1474D4B-CE15-5FE9-2D05-9D76EDD9E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23F43CA-DA45-F4F5-4D70-79BC885F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ABC0F960-38A3-D2C6-BB2A-3673AFF10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89CEE030-A398-E811-7CDD-16B4112A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80C509A9-3B18-03AC-DE07-0C498565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9E88AC00-4F5B-8042-A661-3DBA0D07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300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9DFA9B-542E-C31E-4002-E82530A5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86D40CED-8395-CCCA-9B35-B3DC29807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920512EE-3C68-EE0B-EE01-11F3C871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3845E063-FA77-04FB-7BD3-D02B3200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245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FEC41BF1-0F37-0BC4-B836-3D4F78D5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F4EBFA8C-3E7B-5D62-6420-5DA14E0F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40796883-ABF1-5A9C-9C13-1DCB66B1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887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017E03D4-A646-F559-F36B-09D1061E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C1158C87-8753-B1DE-7D9A-5C2AA2ED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1558D63-53F2-3B28-4940-CEE323CBE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795CF-D05A-6546-923C-211E1D0D1AEA}" type="datetimeFigureOut">
              <a:rPr lang="id-ID" smtClean="0"/>
              <a:t>20/02/2026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1CB9A54-6BA9-DD92-7DDA-75674A64F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B6FAEF9-B54F-923E-5F0E-B35604021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9EE91-83CE-F148-A7DD-46A08036D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73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273" y="3541857"/>
            <a:ext cx="9391650" cy="1190917"/>
          </a:xfrm>
        </p:spPr>
        <p:txBody>
          <a:bodyPr>
            <a:noAutofit/>
          </a:bodyPr>
          <a:lstStyle/>
          <a:p>
            <a:r>
              <a:rPr lang="en-US" sz="4000" noProof="1">
                <a:latin typeface="Arial Black" panose="020B0A04020102020204" pitchFamily="34" charset="0"/>
                <a:ea typeface="Arial" charset="0"/>
                <a:cs typeface="Arial" panose="020B0604020202020204" pitchFamily="34" charset="0"/>
              </a:rPr>
              <a:t>Iteratif &amp; Rekursif   </a:t>
            </a:r>
            <a:br>
              <a:rPr lang="en-US" sz="4000" noProof="1">
                <a:latin typeface="Arial Black" panose="020B0A040201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4000" noProof="1">
                <a:latin typeface="Arial Black" panose="020B0A04020102020204" pitchFamily="34" charset="0"/>
                <a:ea typeface="Arial" charset="0"/>
                <a:cs typeface="Arial" panose="020B0604020202020204" pitchFamily="34" charset="0"/>
              </a:rPr>
              <a:t>dalam Struktur Data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6C38183-E928-4BA9-9ED9-633ED5692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44" y="1390761"/>
            <a:ext cx="6608618" cy="75911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b="1" noProof="1"/>
              <a:t>Kuliah 5 Struktur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AE72C-7CBA-48F9-942B-01DE6308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512819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4C21B28F-F1CF-4F11-98B3-D6BAB97857DD}"/>
              </a:ext>
            </a:extLst>
          </p:cNvPr>
          <p:cNvSpPr txBox="1">
            <a:spLocks/>
          </p:cNvSpPr>
          <p:nvPr/>
        </p:nvSpPr>
        <p:spPr>
          <a:xfrm>
            <a:off x="2665955" y="6034736"/>
            <a:ext cx="6457907" cy="627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noProof="1"/>
              <a:t>Disampaikan oleh : Tim Struktur Data Genap 2025-2026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268" y="6352035"/>
            <a:ext cx="1691267" cy="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0"/>
          <p:cNvSpPr txBox="1"/>
          <p:nvPr/>
        </p:nvSpPr>
        <p:spPr>
          <a:xfrm>
            <a:off x="734300" y="125967"/>
            <a:ext cx="11375200" cy="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990"/>
            </a:pPr>
            <a:r>
              <a:rPr lang="en" sz="4000" b="1" dirty="0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Recursive Factorial</a:t>
            </a:r>
            <a:endParaRPr sz="4000" dirty="0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734300" y="914401"/>
            <a:ext cx="11244235" cy="536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16" t="-1211" r="-70" b="-301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2732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268" y="6352035"/>
            <a:ext cx="1691267" cy="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428667" y="1449315"/>
            <a:ext cx="6828011" cy="5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algn="just"/>
            <a:r>
              <a:rPr lang="en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Perhatikan pseudocode berikut:          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function fun(n) {  #5            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if (n &lt;= 1) {   #F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  return n;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else return n + fun(n - 1);</a:t>
            </a:r>
            <a:endParaRPr sz="1867"/>
          </a:p>
          <a:p>
            <a:pPr marL="651917" algn="just">
              <a:spcBef>
                <a:spcPts val="800"/>
              </a:spcBef>
            </a:pPr>
            <a:r>
              <a:rPr lang="en" sz="2133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algn="just">
              <a:spcBef>
                <a:spcPts val="800"/>
              </a:spcBef>
            </a:pPr>
            <a:r>
              <a:rPr lang="en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Berapa nilai dari fun(5) ?       </a:t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algn="just">
              <a:spcBef>
                <a:spcPts val="800"/>
              </a:spcBef>
              <a:spcAft>
                <a:spcPts val="800"/>
              </a:spcAft>
            </a:pPr>
            <a:r>
              <a:rPr lang="en" sz="24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                </a:t>
            </a:r>
            <a:endParaRPr sz="24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2369" y="1104342"/>
            <a:ext cx="8680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fun(5)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9117" y="1978147"/>
            <a:ext cx="8680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365824" y="1584870"/>
            <a:ext cx="1230579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25511" y="1978155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fun(4)</a:t>
            </a:r>
          </a:p>
        </p:txBody>
      </p: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6596403" y="1584870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86803" y="2871831"/>
            <a:ext cx="8680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4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448544" y="2487694"/>
            <a:ext cx="1230579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39046" y="2871831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fun(3)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680677" y="2478546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45018" y="3719543"/>
            <a:ext cx="8680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3</a:t>
            </a: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7679054" y="3326258"/>
            <a:ext cx="1230578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97261" y="3719543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fun(2)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938892" y="3326258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68078" y="4610857"/>
            <a:ext cx="8680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2</a:t>
            </a:r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8802114" y="4217572"/>
            <a:ext cx="1230578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20321" y="4610857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fun(1)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061952" y="4217572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720321" y="5369965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11" name="Straight Arrow Connector 10"/>
          <p:cNvCxnSpPr>
            <a:stCxn id="28" idx="2"/>
            <a:endCxn id="30" idx="0"/>
          </p:cNvCxnSpPr>
          <p:nvPr/>
        </p:nvCxnSpPr>
        <p:spPr>
          <a:xfrm>
            <a:off x="11349429" y="4990513"/>
            <a:ext cx="0" cy="37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17728" y="1987303"/>
            <a:ext cx="6592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7040" y="2915109"/>
            <a:ext cx="6592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63566" y="3694191"/>
            <a:ext cx="6592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97272" y="4678755"/>
            <a:ext cx="6592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A45556-7FB2-CF28-C988-5792751C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88" y="22279"/>
            <a:ext cx="10515600" cy="1325562"/>
          </a:xfrm>
        </p:spPr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1: Tracing Recursive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73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5" grpId="0"/>
      <p:bldP spid="17" grpId="0"/>
      <p:bldP spid="19" grpId="0"/>
      <p:bldP spid="22" grpId="0"/>
      <p:bldP spid="24" grpId="0"/>
      <p:bldP spid="26" grpId="0"/>
      <p:bldP spid="28" grpId="0"/>
      <p:bldP spid="30" grpId="0"/>
      <p:bldP spid="13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268" y="6352035"/>
            <a:ext cx="1691267" cy="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>
            <a:spLocks noGrp="1"/>
          </p:cNvSpPr>
          <p:nvPr>
            <p:ph type="subTitle" idx="4294967295"/>
          </p:nvPr>
        </p:nvSpPr>
        <p:spPr>
          <a:xfrm>
            <a:off x="96567" y="6424096"/>
            <a:ext cx="5661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" sz="1867">
                <a:solidFill>
                  <a:schemeClr val="lt1"/>
                </a:solidFill>
              </a:rPr>
              <a:t>Dean Apriana Ramadhan</a:t>
            </a: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ILKOM IPB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-2" y="1161866"/>
            <a:ext cx="4425355" cy="500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algn="just"/>
            <a:r>
              <a:rPr lang="en" sz="24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Perhatikan pseudocode berikut: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procedure what(n)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if(n&gt;0)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print(n)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    what(n-1)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2133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dirty="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algn="just">
              <a:spcBef>
                <a:spcPts val="800"/>
              </a:spcBef>
              <a:spcAft>
                <a:spcPts val="800"/>
              </a:spcAft>
            </a:pPr>
            <a:r>
              <a:rPr lang="en" sz="24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Apa output dari what(5) ?</a:t>
            </a:r>
            <a:endParaRPr sz="2400" dirty="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9656" y="1042316"/>
            <a:ext cx="13752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what(5)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911" y="1827098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print(5)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 flipH="1">
            <a:off x="4411369" y="1433812"/>
            <a:ext cx="1358999" cy="39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57997" y="1827098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what(4)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99628" y="1433812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3953" y="2630753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print(4)</a:t>
            </a:r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5576411" y="2237467"/>
            <a:ext cx="1359000" cy="39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23039" y="2630753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what(3)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964671" y="2237467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2168" y="3457834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print(3)</a:t>
            </a:r>
          </a:p>
        </p:txBody>
      </p:sp>
      <p:cxnSp>
        <p:nvCxnSpPr>
          <p:cNvPr id="21" name="Straight Arrow Connector 20"/>
          <p:cNvCxnSpPr>
            <a:endCxn id="20" idx="0"/>
          </p:cNvCxnSpPr>
          <p:nvPr/>
        </p:nvCxnSpPr>
        <p:spPr>
          <a:xfrm flipH="1">
            <a:off x="6834626" y="3064548"/>
            <a:ext cx="1358999" cy="39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81254" y="3457834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what(2)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222885" y="3064548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68847" y="4333554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print(2)</a:t>
            </a:r>
          </a:p>
        </p:txBody>
      </p:sp>
      <p:cxnSp>
        <p:nvCxnSpPr>
          <p:cNvPr id="25" name="Straight Arrow Connector 24"/>
          <p:cNvCxnSpPr>
            <a:endCxn id="24" idx="0"/>
          </p:cNvCxnSpPr>
          <p:nvPr/>
        </p:nvCxnSpPr>
        <p:spPr>
          <a:xfrm flipH="1">
            <a:off x="7931305" y="3940268"/>
            <a:ext cx="1358999" cy="39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977933" y="4333554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what(1)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319564" y="3940268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86236" y="5180966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print(1)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 flipH="1">
            <a:off x="9048694" y="4787680"/>
            <a:ext cx="1358999" cy="39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095322" y="5180966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what(0)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436953" y="4787680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C6ED2BC-53BF-E6A3-6B63-C4FA87FFB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88" y="22279"/>
            <a:ext cx="10515600" cy="1325562"/>
          </a:xfrm>
        </p:spPr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2: Tracing Recursive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20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268" y="6352035"/>
            <a:ext cx="1691267" cy="4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>
            <a:spLocks noGrp="1"/>
          </p:cNvSpPr>
          <p:nvPr>
            <p:ph type="subTitle" idx="4294967295"/>
          </p:nvPr>
        </p:nvSpPr>
        <p:spPr>
          <a:xfrm>
            <a:off x="96567" y="6424096"/>
            <a:ext cx="5661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" sz="1867">
                <a:solidFill>
                  <a:schemeClr val="lt1"/>
                </a:solidFill>
              </a:rPr>
              <a:t>Dean Apriana Ramadhan</a:t>
            </a: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ILKOM IPB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96568" y="1401553"/>
            <a:ext cx="3815601" cy="500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algn="just"/>
            <a:r>
              <a:rPr lang="en" sz="1867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Perhatikan pseudocode berikut: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procedure what(n)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if(n&gt;0)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what(n-1)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     print(n)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867" dirty="0"/>
          </a:p>
          <a:p>
            <a:pPr marL="651917" algn="just">
              <a:spcBef>
                <a:spcPts val="800"/>
              </a:spcBef>
            </a:pPr>
            <a:r>
              <a:rPr lang="en" sz="1867" dirty="0">
                <a:solidFill>
                  <a:srgbClr val="231F2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67" dirty="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algn="just">
              <a:spcBef>
                <a:spcPts val="800"/>
              </a:spcBef>
              <a:spcAft>
                <a:spcPts val="800"/>
              </a:spcAft>
            </a:pPr>
            <a:r>
              <a:rPr lang="en" sz="1867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Apa output dari what(5) ?</a:t>
            </a:r>
            <a:endParaRPr sz="1867" dirty="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7306665" y="699751"/>
            <a:ext cx="486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/>
          </a:p>
        </p:txBody>
      </p:sp>
      <p:sp>
        <p:nvSpPr>
          <p:cNvPr id="9" name="TextBox 8"/>
          <p:cNvSpPr txBox="1"/>
          <p:nvPr/>
        </p:nvSpPr>
        <p:spPr>
          <a:xfrm>
            <a:off x="9870645" y="522609"/>
            <a:ext cx="13752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1775" y="1284202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151617" y="912130"/>
            <a:ext cx="1359000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24547" y="1305415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what(4)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510617" y="914106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70644" y="2075866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print(4)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750487" y="1703794"/>
            <a:ext cx="1359000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23417" y="2097079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what(3)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109487" y="1705770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81631" y="2931409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print(3)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361473" y="2559336"/>
            <a:ext cx="1359000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34403" y="2952622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what(2)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720473" y="2561312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58016" y="3765637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print(2)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037859" y="3393564"/>
            <a:ext cx="1359000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10789" y="3786850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what(1)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96859" y="3395540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31543" y="4600509"/>
            <a:ext cx="11249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print(1)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811385" y="4228436"/>
            <a:ext cx="1359000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4315" y="4621722"/>
            <a:ext cx="12582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what(0)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170385" y="4230412"/>
            <a:ext cx="1258216" cy="39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48E65B-1BA2-89D8-96C3-839B46DF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88" y="22279"/>
            <a:ext cx="10515600" cy="1325562"/>
          </a:xfrm>
        </p:spPr>
        <p:txBody>
          <a:bodyPr/>
          <a:lstStyle/>
          <a:p>
            <a:r>
              <a:rPr lang="en-US" dirty="0" err="1"/>
              <a:t>Diskusi</a:t>
            </a:r>
            <a:r>
              <a:rPr lang="en-US" dirty="0"/>
              <a:t> 3: Tracing Recursive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36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149E18-0453-4D17-7863-B6460B1F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37516"/>
              </p:ext>
            </p:extLst>
          </p:nvPr>
        </p:nvGraphicFramePr>
        <p:xfrm>
          <a:off x="936171" y="2118066"/>
          <a:ext cx="10515600" cy="3017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23921612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57498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 err="1"/>
                        <a:t>Iteratif</a:t>
                      </a:r>
                      <a:endParaRPr lang="en-ID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 err="1"/>
                        <a:t>Rekursif</a:t>
                      </a:r>
                      <a:endParaRPr lang="en-ID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797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 err="1"/>
                        <a:t>Berbasis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pengulangan</a:t>
                      </a:r>
                      <a:endParaRPr lang="en-ID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/>
                        <a:t>Berbasis dekomposisi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606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 err="1"/>
                        <a:t>Kontrol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eksplisit</a:t>
                      </a:r>
                      <a:endParaRPr lang="en-ID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/>
                        <a:t>Struktur implisit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771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 err="1"/>
                        <a:t>Cocok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untuk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struktur</a:t>
                      </a:r>
                      <a:r>
                        <a:rPr lang="en-ID" sz="2800" dirty="0"/>
                        <a:t> data linear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/>
                        <a:t>Cocok untuk struktur hierarkis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601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 err="1"/>
                        <a:t>Menggunakan</a:t>
                      </a:r>
                      <a:r>
                        <a:rPr lang="en-ID" sz="2800" dirty="0"/>
                        <a:t>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dirty="0" err="1"/>
                        <a:t>Menggunakan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fungsi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memanggil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dirinya</a:t>
                      </a:r>
                      <a:r>
                        <a:rPr lang="en-ID" sz="2800" dirty="0"/>
                        <a:t> </a:t>
                      </a:r>
                      <a:r>
                        <a:rPr lang="en-ID" sz="2800" dirty="0" err="1"/>
                        <a:t>sendiri</a:t>
                      </a:r>
                      <a:endParaRPr lang="en-ID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861284"/>
                  </a:ext>
                </a:extLst>
              </a:tr>
            </a:tbl>
          </a:graphicData>
        </a:graphic>
      </p:graphicFrame>
      <p:pic>
        <p:nvPicPr>
          <p:cNvPr id="3" name="Google Shape;43;p2">
            <a:extLst>
              <a:ext uri="{FF2B5EF4-FFF2-40B4-BE49-F238E27FC236}">
                <a16:creationId xmlns:a16="http://schemas.microsoft.com/office/drawing/2014/main" id="{83F37272-0EF5-9AC1-A820-EF52EFC068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7800" y="5934075"/>
            <a:ext cx="2638425" cy="5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676BDC50-6971-3042-FBF4-293A815B86EA}"/>
              </a:ext>
            </a:extLst>
          </p:cNvPr>
          <p:cNvSpPr txBox="1">
            <a:spLocks noChangeArrowheads="1"/>
          </p:cNvSpPr>
          <p:nvPr/>
        </p:nvSpPr>
        <p:spPr>
          <a:xfrm>
            <a:off x="1881527" y="806241"/>
            <a:ext cx="8624887" cy="763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id-ID" altLang="id-ID" b="1" dirty="0"/>
              <a:t>Iteratif </a:t>
            </a:r>
            <a:r>
              <a:rPr lang="en-US" altLang="id-ID" b="1" dirty="0"/>
              <a:t>VS</a:t>
            </a:r>
            <a:r>
              <a:rPr lang="id-ID" altLang="id-ID" b="1" dirty="0"/>
              <a:t> </a:t>
            </a:r>
            <a:r>
              <a:rPr lang="en-US" altLang="id-ID" b="1" dirty="0"/>
              <a:t>R</a:t>
            </a:r>
            <a:r>
              <a:rPr lang="id-ID" altLang="id-ID" b="1" dirty="0"/>
              <a:t>ekursif</a:t>
            </a:r>
            <a:endParaRPr lang="en-GB" altLang="id-ID" b="1" dirty="0"/>
          </a:p>
        </p:txBody>
      </p:sp>
    </p:spTree>
    <p:extLst>
      <p:ext uri="{BB962C8B-B14F-4D97-AF65-F5344CB8AC3E}">
        <p14:creationId xmlns:p14="http://schemas.microsoft.com/office/powerpoint/2010/main" val="178565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79A03E-E6BE-59C4-E4A6-4A6E0F88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64" y="1367022"/>
            <a:ext cx="7280776" cy="2570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45862-96DD-0E09-3059-F4C678D9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0" y="905650"/>
            <a:ext cx="4249729" cy="3493305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368FA2A2-8D28-905F-FFD5-BF15A3523B67}"/>
              </a:ext>
            </a:extLst>
          </p:cNvPr>
          <p:cNvSpPr txBox="1">
            <a:spLocks noChangeArrowheads="1"/>
          </p:cNvSpPr>
          <p:nvPr/>
        </p:nvSpPr>
        <p:spPr>
          <a:xfrm>
            <a:off x="1943311" y="89549"/>
            <a:ext cx="9326051" cy="763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b="1" dirty="0" err="1"/>
              <a:t>Algoritma</a:t>
            </a:r>
            <a:r>
              <a:rPr lang="en-US" altLang="id-ID" b="1" dirty="0"/>
              <a:t> </a:t>
            </a:r>
            <a:r>
              <a:rPr lang="en-US" altLang="id-ID" b="1" dirty="0" err="1"/>
              <a:t>Faktorial</a:t>
            </a:r>
            <a:r>
              <a:rPr lang="en-US" altLang="id-ID" b="1" dirty="0"/>
              <a:t> </a:t>
            </a:r>
            <a:r>
              <a:rPr lang="en-US" altLang="id-ID" b="1" dirty="0" err="1"/>
              <a:t>Iteratif</a:t>
            </a:r>
            <a:r>
              <a:rPr lang="en-US" altLang="id-ID" b="1" dirty="0"/>
              <a:t> dan </a:t>
            </a:r>
            <a:r>
              <a:rPr lang="en-US" altLang="id-ID" b="1" dirty="0" err="1"/>
              <a:t>Rekursif</a:t>
            </a:r>
            <a:r>
              <a:rPr lang="en-US" altLang="id-ID" b="1" dirty="0"/>
              <a:t> </a:t>
            </a:r>
            <a:endParaRPr lang="en-GB" altLang="id-ID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CA5C19-D908-4BF0-15B9-38300D45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60" y="4374408"/>
            <a:ext cx="3780172" cy="24835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813159-021F-A600-27BA-14C127C9A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99" y="4398955"/>
            <a:ext cx="5611008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816D99-1CFF-2ACD-1B8C-D816000E244D}"/>
              </a:ext>
            </a:extLst>
          </p:cNvPr>
          <p:cNvSpPr txBox="1">
            <a:spLocks noChangeArrowheads="1"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sz="3200" b="1"/>
              <a:t>Rekursif dan Stack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58D30-3BB9-C7CE-E3FE-59B462D529D2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Ketika fungsi rekursif dipanggil sistem menyimpan informasi fungsi tersebut di 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stack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Informasi yang disimpan diantaranya nilai parameter, variabel lokal, dan alamat kembali (return address)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Setiap pemanggilan fungsi → 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 ke stack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Ketika selesai → 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pop dari stack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8E681-A497-68F9-E369-C752B557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5" y="2454439"/>
            <a:ext cx="6987787" cy="2383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BF1A8-B466-7D78-B0E8-7D5BA34E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8" y="4693341"/>
            <a:ext cx="7040783" cy="2164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DCE23-8274-A5E4-2BD4-1867E6F93487}"/>
              </a:ext>
            </a:extLst>
          </p:cNvPr>
          <p:cNvSpPr txBox="1"/>
          <p:nvPr/>
        </p:nvSpPr>
        <p:spPr>
          <a:xfrm>
            <a:off x="42139" y="664255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/>
              <a:t>https://launchschool.com/books/advanced_dsa/read/exploring_call_stack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C8A1187-295B-6E59-4831-61B1DC57C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86736"/>
              </p:ext>
            </p:extLst>
          </p:nvPr>
        </p:nvGraphicFramePr>
        <p:xfrm>
          <a:off x="7210777" y="3429000"/>
          <a:ext cx="4915907" cy="1463040"/>
        </p:xfrm>
        <a:graphic>
          <a:graphicData uri="http://schemas.openxmlformats.org/drawingml/2006/table">
            <a:tbl>
              <a:tblPr/>
              <a:tblGrid>
                <a:gridCol w="1873314">
                  <a:extLst>
                    <a:ext uri="{9D8B030D-6E8A-4147-A177-3AD203B41FA5}">
                      <a16:colId xmlns:a16="http://schemas.microsoft.com/office/drawing/2014/main" val="2358864420"/>
                    </a:ext>
                  </a:extLst>
                </a:gridCol>
                <a:gridCol w="1361758">
                  <a:extLst>
                    <a:ext uri="{9D8B030D-6E8A-4147-A177-3AD203B41FA5}">
                      <a16:colId xmlns:a16="http://schemas.microsoft.com/office/drawing/2014/main" val="619647975"/>
                    </a:ext>
                  </a:extLst>
                </a:gridCol>
                <a:gridCol w="1680835">
                  <a:extLst>
                    <a:ext uri="{9D8B030D-6E8A-4147-A177-3AD203B41FA5}">
                      <a16:colId xmlns:a16="http://schemas.microsoft.com/office/drawing/2014/main" val="101893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 err="1"/>
                        <a:t>Aspek</a:t>
                      </a:r>
                      <a:endParaRPr lang="en-ID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Iteratif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 err="1"/>
                        <a:t>Rekursif</a:t>
                      </a:r>
                      <a:endParaRPr lang="en-ID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084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/>
                        <a:t>Time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67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/>
                        <a:t>Space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/>
                        <a:t>O(1)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O(n)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786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Efisiensi memori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/>
                        <a:t>Lebih baik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800" dirty="0" err="1"/>
                        <a:t>Lebih</a:t>
                      </a:r>
                      <a:r>
                        <a:rPr lang="en-ID" sz="1800" dirty="0"/>
                        <a:t> </a:t>
                      </a:r>
                      <a:r>
                        <a:rPr lang="en-ID" sz="1800" dirty="0" err="1"/>
                        <a:t>boros</a:t>
                      </a:r>
                      <a:endParaRPr lang="en-ID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79442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8CF77DC-2A9A-C1DE-B61B-8F4C99CB5948}"/>
              </a:ext>
            </a:extLst>
          </p:cNvPr>
          <p:cNvSpPr txBox="1"/>
          <p:nvPr/>
        </p:nvSpPr>
        <p:spPr>
          <a:xfrm>
            <a:off x="7870371" y="5661742"/>
            <a:ext cx="404721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recursive function never reaches its base case, a stack overflow error occurs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327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971" y="136525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to use Iterative / Recursive ?</a:t>
            </a:r>
          </a:p>
        </p:txBody>
      </p:sp>
      <p:pic>
        <p:nvPicPr>
          <p:cNvPr id="6" name="Recursion VS Loops 080916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023838"/>
            <a:ext cx="8534400" cy="5486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40458C"/>
                </a:solidFill>
              </a:rPr>
              <a:t>Analysis of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73569-21E0-41C3-8FB7-1BD91A86093A}" type="slidenum">
              <a:rPr lang="en-US" altLang="en-US" smtClean="0">
                <a:solidFill>
                  <a:srgbClr val="40458C"/>
                </a:solidFill>
              </a:rPr>
              <a:pPr/>
              <a:t>17</a:t>
            </a:fld>
            <a:endParaRPr lang="en-US" altLang="en-US">
              <a:solidFill>
                <a:srgbClr val="40458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A8E7B-F5C0-9741-68C6-5796798EE3E1}"/>
              </a:ext>
            </a:extLst>
          </p:cNvPr>
          <p:cNvSpPr txBox="1"/>
          <p:nvPr/>
        </p:nvSpPr>
        <p:spPr>
          <a:xfrm>
            <a:off x="2057400" y="51603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https://www.youtube.com/watch?v=996Vu5ytEks</a:t>
            </a:r>
          </a:p>
        </p:txBody>
      </p:sp>
    </p:spTree>
    <p:extLst>
      <p:ext uri="{BB962C8B-B14F-4D97-AF65-F5344CB8AC3E}">
        <p14:creationId xmlns:p14="http://schemas.microsoft.com/office/powerpoint/2010/main" val="21264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5">
            <a:extLst>
              <a:ext uri="{FF2B5EF4-FFF2-40B4-BE49-F238E27FC236}">
                <a16:creationId xmlns:a16="http://schemas.microsoft.com/office/drawing/2014/main" id="{9D20D985-1B06-4CFB-8851-A3CC5EE5F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30" y="1125527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38" name="Freeform 194">
            <a:extLst>
              <a:ext uri="{FF2B5EF4-FFF2-40B4-BE49-F238E27FC236}">
                <a16:creationId xmlns:a16="http://schemas.microsoft.com/office/drawing/2014/main" id="{2D8C89B1-C87C-44E3-961E-84D02E5F9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" y="1024477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1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F99A2-2448-477F-BB81-3CFB1FA2C02A}"/>
              </a:ext>
            </a:extLst>
          </p:cNvPr>
          <p:cNvSpPr txBox="1"/>
          <p:nvPr/>
        </p:nvSpPr>
        <p:spPr>
          <a:xfrm>
            <a:off x="794793" y="285109"/>
            <a:ext cx="5268422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00" b="1" kern="1200" spc="-150" dirty="0">
                <a:solidFill>
                  <a:srgbClr val="44546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ITERATIF</a:t>
            </a:r>
            <a:endParaRPr kumimoji="0" lang="en-US" sz="37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6EAE1-4287-468F-AFAE-DE751BDAEF96}"/>
              </a:ext>
            </a:extLst>
          </p:cNvPr>
          <p:cNvSpPr txBox="1"/>
          <p:nvPr/>
        </p:nvSpPr>
        <p:spPr>
          <a:xfrm>
            <a:off x="1350811" y="1277543"/>
            <a:ext cx="458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Pendekatan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iteratif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melibatkan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penggunaan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perulangan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(loop)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mengulangi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serangkaian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operasi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sampai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kondisi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terpenuhi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kumimoji="0" lang="en-US" sz="125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11A94-3A40-4E38-8C0B-54D44CADB025}"/>
              </a:ext>
            </a:extLst>
          </p:cNvPr>
          <p:cNvSpPr txBox="1"/>
          <p:nvPr/>
        </p:nvSpPr>
        <p:spPr>
          <a:xfrm>
            <a:off x="272758" y="1484355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B97EA-BD65-6E53-CB09-8DAA0BD2C2FD}"/>
              </a:ext>
            </a:extLst>
          </p:cNvPr>
          <p:cNvSpPr txBox="1"/>
          <p:nvPr/>
        </p:nvSpPr>
        <p:spPr>
          <a:xfrm>
            <a:off x="6144941" y="249084"/>
            <a:ext cx="5268422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REKURSIF</a:t>
            </a: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D86888B-0F09-BF6D-CA8B-13492B6D9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30" y="1125527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Freeform 194">
            <a:extLst>
              <a:ext uri="{FF2B5EF4-FFF2-40B4-BE49-F238E27FC236}">
                <a16:creationId xmlns:a16="http://schemas.microsoft.com/office/drawing/2014/main" id="{8295088C-E224-8353-3C62-7AB4594B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609" y="1024477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1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04DBE-709A-DEC5-6EFF-17B2816840EE}"/>
              </a:ext>
            </a:extLst>
          </p:cNvPr>
          <p:cNvSpPr txBox="1"/>
          <p:nvPr/>
        </p:nvSpPr>
        <p:spPr>
          <a:xfrm>
            <a:off x="7429911" y="1175943"/>
            <a:ext cx="45800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Pendekatan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rekursif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melibatkan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pemanggilan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itu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sendiri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berulang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argumen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berbeda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mencapai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kondisi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dasar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mengakhiri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rekursi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kumimoji="0" lang="en-US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21E22-8D5F-5622-3D67-8EC683B52D9B}"/>
              </a:ext>
            </a:extLst>
          </p:cNvPr>
          <p:cNvSpPr txBox="1"/>
          <p:nvPr/>
        </p:nvSpPr>
        <p:spPr>
          <a:xfrm>
            <a:off x="6351858" y="1484355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2" name="Freeform 65">
            <a:extLst>
              <a:ext uri="{FF2B5EF4-FFF2-40B4-BE49-F238E27FC236}">
                <a16:creationId xmlns:a16="http://schemas.microsoft.com/office/drawing/2014/main" id="{90BD4E9E-AF42-9AA4-3AC1-1AD0AD59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58" y="2849303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Freeform 194">
            <a:extLst>
              <a:ext uri="{FF2B5EF4-FFF2-40B4-BE49-F238E27FC236}">
                <a16:creationId xmlns:a16="http://schemas.microsoft.com/office/drawing/2014/main" id="{4BFAE3F4-0F98-8BF0-E2A0-1A892DACD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063" y="2748253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rgbClr val="92D050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76D3C-DCF8-3839-5B22-84678643522D}"/>
              </a:ext>
            </a:extLst>
          </p:cNvPr>
          <p:cNvSpPr txBox="1"/>
          <p:nvPr/>
        </p:nvSpPr>
        <p:spPr>
          <a:xfrm>
            <a:off x="1291239" y="2925119"/>
            <a:ext cx="458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konteks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iteratif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melakukan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operasi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pencarian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penambahan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penghapusan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traversal (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penelusuran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data.</a:t>
            </a:r>
            <a:endParaRPr kumimoji="0" lang="en-US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2EB43-5C61-58D5-FC37-8B48DB580EC6}"/>
              </a:ext>
            </a:extLst>
          </p:cNvPr>
          <p:cNvSpPr txBox="1"/>
          <p:nvPr/>
        </p:nvSpPr>
        <p:spPr>
          <a:xfrm>
            <a:off x="213186" y="3208131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0" name="Freeform 65">
            <a:extLst>
              <a:ext uri="{FF2B5EF4-FFF2-40B4-BE49-F238E27FC236}">
                <a16:creationId xmlns:a16="http://schemas.microsoft.com/office/drawing/2014/main" id="{0EFFB7F6-8C41-D975-D766-BF0477937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858" y="2849303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31" name="Freeform 194">
            <a:extLst>
              <a:ext uri="{FF2B5EF4-FFF2-40B4-BE49-F238E27FC236}">
                <a16:creationId xmlns:a16="http://schemas.microsoft.com/office/drawing/2014/main" id="{97467F4A-8C24-95DF-F088-3B4DF7F0D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037" y="2748253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rgbClr val="92D050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3BF1C2-8C27-3D81-5B10-BD20FFDB17CF}"/>
              </a:ext>
            </a:extLst>
          </p:cNvPr>
          <p:cNvSpPr txBox="1"/>
          <p:nvPr/>
        </p:nvSpPr>
        <p:spPr>
          <a:xfrm>
            <a:off x="7344807" y="2893411"/>
            <a:ext cx="45800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konteks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rekursif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masalah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dipartisi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submasalah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yg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serupa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dirty="0">
                <a:solidFill>
                  <a:srgbClr val="0D0D0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pada 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traversal/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pencarian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berhirarki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(tree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graf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kumimoji="0" lang="en-US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0378BB-E759-F4E2-54F4-83C0F4F92470}"/>
              </a:ext>
            </a:extLst>
          </p:cNvPr>
          <p:cNvSpPr txBox="1"/>
          <p:nvPr/>
        </p:nvSpPr>
        <p:spPr>
          <a:xfrm>
            <a:off x="6292286" y="3208131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5" name="Freeform 65">
            <a:extLst>
              <a:ext uri="{FF2B5EF4-FFF2-40B4-BE49-F238E27FC236}">
                <a16:creationId xmlns:a16="http://schemas.microsoft.com/office/drawing/2014/main" id="{0EC8F1E2-E065-F947-84DA-A3BC6C0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21" y="4598636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37" name="Freeform 194">
            <a:extLst>
              <a:ext uri="{FF2B5EF4-FFF2-40B4-BE49-F238E27FC236}">
                <a16:creationId xmlns:a16="http://schemas.microsoft.com/office/drawing/2014/main" id="{7D2A73A3-ED8E-40BF-DCFC-7E4F20DEA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7586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4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226F43-1965-0FB0-46BF-4CF79DF74705}"/>
              </a:ext>
            </a:extLst>
          </p:cNvPr>
          <p:cNvSpPr txBox="1"/>
          <p:nvPr/>
        </p:nvSpPr>
        <p:spPr>
          <a:xfrm>
            <a:off x="1337302" y="4826852"/>
            <a:ext cx="45800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iterasi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ketika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melakukan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pencarian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array, traversal,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mengurutkan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elemen</a:t>
            </a:r>
            <a:endParaRPr kumimoji="0" lang="en-US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760DD-E98E-4EC1-A1EC-822003D04331}"/>
              </a:ext>
            </a:extLst>
          </p:cNvPr>
          <p:cNvSpPr txBox="1"/>
          <p:nvPr/>
        </p:nvSpPr>
        <p:spPr>
          <a:xfrm>
            <a:off x="259249" y="4957464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43" name="Freeform 65">
            <a:extLst>
              <a:ext uri="{FF2B5EF4-FFF2-40B4-BE49-F238E27FC236}">
                <a16:creationId xmlns:a16="http://schemas.microsoft.com/office/drawing/2014/main" id="{9E8F11AE-11E5-E3C2-DA00-48F779630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921" y="4598636"/>
            <a:ext cx="5730885" cy="1289455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45" name="Freeform 194">
            <a:extLst>
              <a:ext uri="{FF2B5EF4-FFF2-40B4-BE49-F238E27FC236}">
                <a16:creationId xmlns:a16="http://schemas.microsoft.com/office/drawing/2014/main" id="{35885A02-5143-55AB-A135-A1B2DC96E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100" y="4497586"/>
            <a:ext cx="1409088" cy="1501293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4"/>
          </a:solidFill>
          <a:ln w="88900">
            <a:solidFill>
              <a:schemeClr val="bg2"/>
            </a:solidFill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EAD036-5AA7-21BA-C5A3-5279FFCA32AD}"/>
              </a:ext>
            </a:extLst>
          </p:cNvPr>
          <p:cNvSpPr txBox="1"/>
          <p:nvPr/>
        </p:nvSpPr>
        <p:spPr>
          <a:xfrm>
            <a:off x="7416402" y="4750652"/>
            <a:ext cx="458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penggunaan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rekursi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struktur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misalnya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traversal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binary tree,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pencarian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jalur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terpendek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graf</a:t>
            </a:r>
            <a:r>
              <a:rPr lang="en-ID" sz="16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kumimoji="0" lang="en-US" sz="1600" b="0" i="0" u="none" strike="noStrike" kern="1200" cap="none" spc="-3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4F2E7-243D-0ED1-B173-D64D897A27DB}"/>
              </a:ext>
            </a:extLst>
          </p:cNvPr>
          <p:cNvSpPr txBox="1"/>
          <p:nvPr/>
        </p:nvSpPr>
        <p:spPr>
          <a:xfrm>
            <a:off x="6338349" y="4957464"/>
            <a:ext cx="895575" cy="6867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-1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1" name="Google Shape;42;p2">
            <a:extLst>
              <a:ext uri="{FF2B5EF4-FFF2-40B4-BE49-F238E27FC236}">
                <a16:creationId xmlns:a16="http://schemas.microsoft.com/office/drawing/2014/main" id="{F0D9DFC1-966E-CDEE-EBB4-0FB025DBC5BE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  <p:pic>
        <p:nvPicPr>
          <p:cNvPr id="53" name="Google Shape;43;p2">
            <a:extLst>
              <a:ext uri="{FF2B5EF4-FFF2-40B4-BE49-F238E27FC236}">
                <a16:creationId xmlns:a16="http://schemas.microsoft.com/office/drawing/2014/main" id="{ED5A66BE-A38E-267B-67C3-A0B9D491A4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7800" y="5934075"/>
            <a:ext cx="2638425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5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17" grpId="0"/>
      <p:bldP spid="19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/>
      <p:bldP spid="20" grpId="0" animBg="1"/>
      <p:bldP spid="31" grpId="0" animBg="1"/>
      <p:bldP spid="32" grpId="0"/>
      <p:bldP spid="33" grpId="0"/>
      <p:bldP spid="35" grpId="0" animBg="1"/>
      <p:bldP spid="37" grpId="0" animBg="1"/>
      <p:bldP spid="39" grpId="0"/>
      <p:bldP spid="41" grpId="0"/>
      <p:bldP spid="43" grpId="0" animBg="1"/>
      <p:bldP spid="45" grpId="0" animBg="1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3F2E99A-47AC-8073-B48C-40EF71159A03}"/>
              </a:ext>
            </a:extLst>
          </p:cNvPr>
          <p:cNvSpPr txBox="1">
            <a:spLocks noChangeArrowheads="1"/>
          </p:cNvSpPr>
          <p:nvPr/>
        </p:nvSpPr>
        <p:spPr>
          <a:xfrm>
            <a:off x="1432974" y="130444"/>
            <a:ext cx="9326051" cy="763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sz="4000" b="1" dirty="0" err="1"/>
              <a:t>Diskusi</a:t>
            </a:r>
            <a:r>
              <a:rPr lang="en-US" altLang="id-ID" sz="4000" b="1" dirty="0"/>
              <a:t> 1: </a:t>
            </a:r>
            <a:r>
              <a:rPr lang="en-US" altLang="id-ID" sz="4000" b="1" dirty="0" err="1"/>
              <a:t>Struktur</a:t>
            </a:r>
            <a:r>
              <a:rPr lang="en-US" altLang="id-ID" sz="4000" b="1" dirty="0"/>
              <a:t> Linear </a:t>
            </a:r>
          </a:p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sz="4000" b="1" dirty="0" err="1"/>
              <a:t>Menghitung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jumlah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elemen</a:t>
            </a:r>
            <a:r>
              <a:rPr lang="en-US" altLang="id-ID" sz="4000" b="1" dirty="0"/>
              <a:t> array</a:t>
            </a:r>
            <a:endParaRPr lang="en-GB" altLang="id-ID" sz="40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2A9B2C-0C73-366B-0073-A1753644C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66" y="5210432"/>
            <a:ext cx="852245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sederhana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efisien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Apakah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 “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membutuhkan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rekursi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47E54-1A32-9AEF-A475-2E2250DE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5" y="1953631"/>
            <a:ext cx="4745619" cy="3066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C2960-7529-5384-95A9-91D043FD8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98" y="2139486"/>
            <a:ext cx="5505357" cy="2053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E8AE2-20D4-C6AC-C9D0-80106A7D152F}"/>
              </a:ext>
            </a:extLst>
          </p:cNvPr>
          <p:cNvSpPr txBox="1"/>
          <p:nvPr/>
        </p:nvSpPr>
        <p:spPr>
          <a:xfrm>
            <a:off x="1532238" y="1495168"/>
            <a:ext cx="266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 </a:t>
            </a:r>
            <a:r>
              <a:rPr lang="en-US" sz="2400" dirty="0" err="1"/>
              <a:t>Iteratif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BCE99-0756-EC22-2AD4-CCA4BA38999D}"/>
              </a:ext>
            </a:extLst>
          </p:cNvPr>
          <p:cNvSpPr txBox="1"/>
          <p:nvPr/>
        </p:nvSpPr>
        <p:spPr>
          <a:xfrm>
            <a:off x="7319336" y="1647568"/>
            <a:ext cx="266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 </a:t>
            </a:r>
            <a:r>
              <a:rPr lang="en-US" sz="2400" dirty="0" err="1"/>
              <a:t>Rekursif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28261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82B3-2AC9-971B-4439-BC635DCE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80A84-3BAC-451D-970A-63A9D5747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B9F52-4FBD-BABE-CED8-0543EAF3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11" y="1973716"/>
            <a:ext cx="10865978" cy="31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6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1AD7-2736-AE65-9B41-AC7539DF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2DD3C6-E9DD-479B-1C35-68FE0DE38087}"/>
              </a:ext>
            </a:extLst>
          </p:cNvPr>
          <p:cNvSpPr txBox="1">
            <a:spLocks noChangeArrowheads="1"/>
          </p:cNvSpPr>
          <p:nvPr/>
        </p:nvSpPr>
        <p:spPr>
          <a:xfrm>
            <a:off x="1432974" y="130444"/>
            <a:ext cx="9326051" cy="763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sz="4000" b="1" dirty="0" err="1"/>
              <a:t>Diskusi</a:t>
            </a:r>
            <a:r>
              <a:rPr lang="en-US" altLang="id-ID" sz="4000" b="1" dirty="0"/>
              <a:t> 2: </a:t>
            </a:r>
            <a:r>
              <a:rPr lang="en-US" altLang="id-ID" sz="4000" b="1" dirty="0" err="1"/>
              <a:t>Struktur</a:t>
            </a:r>
            <a:r>
              <a:rPr lang="en-US" altLang="id-ID" sz="4000" b="1" dirty="0"/>
              <a:t> Non-Linear</a:t>
            </a:r>
          </a:p>
          <a:p>
            <a:pPr algn="ctr">
              <a:buClrTx/>
              <a:buFontTx/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altLang="id-ID" sz="4000" b="1" dirty="0" err="1"/>
              <a:t>Menghitung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jumlah</a:t>
            </a:r>
            <a:r>
              <a:rPr lang="en-US" altLang="id-ID" sz="4000" b="1" dirty="0"/>
              <a:t> node pada tree</a:t>
            </a:r>
            <a:endParaRPr lang="en-GB" altLang="id-ID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F77D0-2448-593B-C1DD-A4B7E4113FE3}"/>
              </a:ext>
            </a:extLst>
          </p:cNvPr>
          <p:cNvSpPr txBox="1"/>
          <p:nvPr/>
        </p:nvSpPr>
        <p:spPr>
          <a:xfrm>
            <a:off x="1532238" y="1210961"/>
            <a:ext cx="266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 </a:t>
            </a:r>
            <a:r>
              <a:rPr lang="en-US" sz="2400" dirty="0" err="1"/>
              <a:t>Iteratif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5BC6-B5FE-4F31-F3C1-7829DC478FC9}"/>
              </a:ext>
            </a:extLst>
          </p:cNvPr>
          <p:cNvSpPr txBox="1"/>
          <p:nvPr/>
        </p:nvSpPr>
        <p:spPr>
          <a:xfrm>
            <a:off x="7504687" y="1536197"/>
            <a:ext cx="266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 </a:t>
            </a:r>
            <a:r>
              <a:rPr lang="en-US" sz="2400" dirty="0" err="1"/>
              <a:t>Rekursif</a:t>
            </a: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09EAA-905C-DBBE-35E2-AC9F5AF6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50" y="2184841"/>
            <a:ext cx="6043732" cy="1478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B4A76-9DDC-094A-78E8-E2DFACEB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0" y="1689100"/>
            <a:ext cx="4975365" cy="50459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A028B-3E6C-D577-8F61-4CFAD97572EB}"/>
                  </a:ext>
                </a:extLst>
              </p:cNvPr>
              <p:cNvSpPr txBox="1"/>
              <p:nvPr/>
            </p:nvSpPr>
            <p:spPr>
              <a:xfrm>
                <a:off x="5790187" y="4336367"/>
                <a:ext cx="6098058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D" dirty="0" err="1"/>
                  <a:t>Sebuah</a:t>
                </a:r>
                <a:r>
                  <a:rPr lang="en-ID" dirty="0"/>
                  <a:t> tree </a:t>
                </a:r>
                <a:r>
                  <a:rPr lang="en-ID" dirty="0" err="1"/>
                  <a:t>didefinisikan</a:t>
                </a:r>
                <a:r>
                  <a:rPr lang="en-ID" dirty="0"/>
                  <a:t> </a:t>
                </a:r>
                <a:r>
                  <a:rPr lang="en-ID" dirty="0" err="1"/>
                  <a:t>sebagai</a:t>
                </a:r>
                <a:r>
                  <a:rPr lang="en-ID" dirty="0"/>
                  <a:t>:</a:t>
                </a:r>
              </a:p>
              <a:p>
                <a:pPr>
                  <a:buNone/>
                </a:pPr>
                <a:r>
                  <a:rPr lang="en-ID" dirty="0" err="1"/>
                  <a:t>Sebuah</a:t>
                </a:r>
                <a:r>
                  <a:rPr lang="en-ID" dirty="0"/>
                  <a:t> root yang </a:t>
                </a:r>
                <a:r>
                  <a:rPr lang="en-ID" dirty="0" err="1"/>
                  <a:t>memiliki</a:t>
                </a:r>
                <a:r>
                  <a:rPr lang="en-ID" dirty="0"/>
                  <a:t>: subtree kiri (yang juga tree) dan subtree </a:t>
                </a:r>
                <a:r>
                  <a:rPr lang="en-ID" dirty="0" err="1"/>
                  <a:t>kanan</a:t>
                </a:r>
                <a:r>
                  <a:rPr lang="en-ID" dirty="0"/>
                  <a:t> (yang juga tree)</a:t>
                </a:r>
              </a:p>
              <a:p>
                <a:pPr>
                  <a:buNone/>
                </a:pPr>
                <a:endParaRPr lang="en-ID" dirty="0"/>
              </a:p>
              <a:p>
                <a:pPr>
                  <a:buNone/>
                </a:pPr>
                <a:r>
                  <a:rPr lang="en-ID" dirty="0" err="1"/>
                  <a:t>Artinya</a:t>
                </a:r>
                <a:r>
                  <a:rPr lang="en-ID" dirty="0"/>
                  <a:t> </a:t>
                </a:r>
                <a:r>
                  <a:rPr lang="en-ID" dirty="0" err="1"/>
                  <a:t>secara</a:t>
                </a:r>
                <a:r>
                  <a:rPr lang="en-ID" dirty="0"/>
                  <a:t> </a:t>
                </a:r>
                <a:r>
                  <a:rPr lang="en-ID" dirty="0" err="1"/>
                  <a:t>matematis</a:t>
                </a:r>
                <a:r>
                  <a:rPr lang="en-ID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𝐽𝑢𝑚𝑙𝑎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𝑛𝑜𝑑𝑒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𝑗𝑢𝑚𝑙𝑎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𝑠𝑢𝑏𝑡𝑟𝑒𝑒𝑘𝑖𝑟𝑖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𝑗𝑢𝑚𝑙𝑎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𝑠𝑢𝑏𝑡𝑟𝑒𝑒𝑘𝑎𝑛𝑎𝑛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>
                  <a:buNone/>
                </a:pPr>
                <a:r>
                  <a:rPr lang="en-ID" dirty="0"/>
                  <a:t>Ini </a:t>
                </a:r>
                <a:r>
                  <a:rPr lang="en-ID" dirty="0" err="1"/>
                  <a:t>langsung</a:t>
                </a:r>
                <a:r>
                  <a:rPr lang="en-ID" dirty="0"/>
                  <a:t> </a:t>
                </a:r>
                <a:r>
                  <a:rPr lang="en-ID" dirty="0" err="1"/>
                  <a:t>terlihat</a:t>
                </a:r>
                <a:r>
                  <a:rPr lang="en-ID" dirty="0"/>
                  <a:t> </a:t>
                </a:r>
                <a:r>
                  <a:rPr lang="en-ID" dirty="0" err="1"/>
                  <a:t>sebagai</a:t>
                </a:r>
                <a:r>
                  <a:rPr lang="en-ID" dirty="0"/>
                  <a:t> </a:t>
                </a:r>
                <a:r>
                  <a:rPr lang="en-ID" dirty="0" err="1"/>
                  <a:t>definisi</a:t>
                </a:r>
                <a:r>
                  <a:rPr lang="en-ID" dirty="0"/>
                  <a:t> </a:t>
                </a:r>
                <a:r>
                  <a:rPr lang="en-ID" dirty="0" err="1"/>
                  <a:t>rekursif</a:t>
                </a:r>
                <a:r>
                  <a:rPr lang="en-ID" dirty="0"/>
                  <a:t>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5A028B-3E6C-D577-8F61-4CFAD975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87" y="4336367"/>
                <a:ext cx="6098058" cy="1600438"/>
              </a:xfrm>
              <a:prstGeom prst="rect">
                <a:avLst/>
              </a:prstGeom>
              <a:blipFill>
                <a:blip r:embed="rId4"/>
                <a:stretch>
                  <a:fillRect l="-300" t="-380" b="-30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1C93406-2B2F-D967-2EAA-3EB42E54CF81}"/>
              </a:ext>
            </a:extLst>
          </p:cNvPr>
          <p:cNvSpPr txBox="1"/>
          <p:nvPr/>
        </p:nvSpPr>
        <p:spPr>
          <a:xfrm>
            <a:off x="5792245" y="60400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Rekursi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definisinya</a:t>
            </a:r>
            <a:r>
              <a:rPr lang="en-ID" dirty="0"/>
              <a:t> </a:t>
            </a:r>
            <a:r>
              <a:rPr lang="en-ID" dirty="0" err="1"/>
              <a:t>rekursif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85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>
          <a:extLst>
            <a:ext uri="{FF2B5EF4-FFF2-40B4-BE49-F238E27FC236}">
              <a16:creationId xmlns:a16="http://schemas.microsoft.com/office/drawing/2014/main" id="{8CBD5E26-B6BB-4913-FFC1-A2451C3F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>
            <a:extLst>
              <a:ext uri="{FF2B5EF4-FFF2-40B4-BE49-F238E27FC236}">
                <a16:creationId xmlns:a16="http://schemas.microsoft.com/office/drawing/2014/main" id="{42268300-2608-60FA-139C-55768BAF5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</a:t>
            </a:r>
            <a:r>
              <a:rPr lang="en-US" sz="36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Structures</a:t>
            </a:r>
            <a:endParaRPr/>
          </a:p>
        </p:txBody>
      </p:sp>
      <p:sp>
        <p:nvSpPr>
          <p:cNvPr id="498" name="Google Shape;498;p43">
            <a:extLst>
              <a:ext uri="{FF2B5EF4-FFF2-40B4-BE49-F238E27FC236}">
                <a16:creationId xmlns:a16="http://schemas.microsoft.com/office/drawing/2014/main" id="{B3291AE9-161C-8AB0-964A-1F5222903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as we have recursive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sz="2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have recursive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structures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algorithms, a recursive data structure has: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case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simple data structure, or null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recursive case: includes a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instance of the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data structure</a:t>
            </a:r>
            <a:endParaRPr/>
          </a:p>
        </p:txBody>
      </p:sp>
      <p:sp>
        <p:nvSpPr>
          <p:cNvPr id="499" name="Google Shape;499;p43">
            <a:extLst>
              <a:ext uri="{FF2B5EF4-FFF2-40B4-BE49-F238E27FC236}">
                <a16:creationId xmlns:a16="http://schemas.microsoft.com/office/drawing/2014/main" id="{49906BF5-AFAD-36B7-C51F-1D3B40F0F680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500" name="Google Shape;500;p43">
            <a:extLst>
              <a:ext uri="{FF2B5EF4-FFF2-40B4-BE49-F238E27FC236}">
                <a16:creationId xmlns:a16="http://schemas.microsoft.com/office/drawing/2014/main" id="{2B1473B2-2B08-55C2-ADC9-59A7E2C30547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/>
          </a:p>
        </p:txBody>
      </p:sp>
      <p:pic>
        <p:nvPicPr>
          <p:cNvPr id="501" name="Google Shape;501;p43">
            <a:extLst>
              <a:ext uri="{FF2B5EF4-FFF2-40B4-BE49-F238E27FC236}">
                <a16:creationId xmlns:a16="http://schemas.microsoft.com/office/drawing/2014/main" id="{AB707630-6480-A186-1971-0136B743CE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99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1FF66F96-18CE-CF3D-B26F-EF723CCF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687161EF-76F3-0431-DF4D-03979711F3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Data Structures (2)</a:t>
            </a:r>
            <a:endParaRPr/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03F16BC0-2633-8542-1CC2-96EE05CB2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scientists often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structures recursively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 (Chapter 8) are defined recursively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lists can also be defined recursively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very natural in processing recursive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structures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language developed for artificial intelligence research was a recursive language called LISP</a:t>
            </a:r>
            <a:endParaRPr/>
          </a:p>
        </p:txBody>
      </p:sp>
      <p:sp>
        <p:nvSpPr>
          <p:cNvPr id="508" name="Google Shape;508;p44">
            <a:extLst>
              <a:ext uri="{FF2B5EF4-FFF2-40B4-BE49-F238E27FC236}">
                <a16:creationId xmlns:a16="http://schemas.microsoft.com/office/drawing/2014/main" id="{AAECD3AF-8451-83BB-B9F9-A1E3B546E534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509" name="Google Shape;509;p44">
            <a:extLst>
              <a:ext uri="{FF2B5EF4-FFF2-40B4-BE49-F238E27FC236}">
                <a16:creationId xmlns:a16="http://schemas.microsoft.com/office/drawing/2014/main" id="{FCC4C57A-9C66-CC84-1BC8-349E3A56AF32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/>
          </a:p>
        </p:txBody>
      </p:sp>
      <p:pic>
        <p:nvPicPr>
          <p:cNvPr id="510" name="Google Shape;510;p44">
            <a:extLst>
              <a:ext uri="{FF2B5EF4-FFF2-40B4-BE49-F238E27FC236}">
                <a16:creationId xmlns:a16="http://schemas.microsoft.com/office/drawing/2014/main" id="{C8B2EF14-9C5F-5773-26D5-519D09E3D1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42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Definition of Linked List</a:t>
            </a:r>
            <a:endParaRPr/>
          </a:p>
        </p:txBody>
      </p:sp>
      <p:sp>
        <p:nvSpPr>
          <p:cNvPr id="516" name="Google Shape;516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</a:t>
            </a: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either: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list</a:t>
            </a: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🡨  the base case, or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head node, consisting of:  🡨  recursive case</a:t>
            </a:r>
            <a:endParaRPr sz="2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item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reference to a </a:t>
            </a:r>
            <a:r>
              <a:rPr lang="en-US" sz="2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(rest of list)</a:t>
            </a:r>
            <a:endParaRPr/>
          </a:p>
        </p:txBody>
      </p:sp>
      <p:sp>
        <p:nvSpPr>
          <p:cNvPr id="517" name="Google Shape;517;p45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518" name="Google Shape;518;p4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61CE3-274A-48F9-88C8-0535E886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D323-D94D-A43C-06F3-97CE81D9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: add 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D5DB-1B14-350A-01DA-06C0DFE33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ED493-E2F0-BD44-8CEF-F3CA9DE6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7" y="1528063"/>
            <a:ext cx="7354326" cy="501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BA5AD-06FF-6098-557B-824C1A17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63" y="3178123"/>
            <a:ext cx="4877670" cy="291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4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E102-0406-D7F3-DD01-622D7E40C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A049-D93A-6E2F-927A-E354BE06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List: add 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445D-6DE0-FB15-5E13-2F4DE09DD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02DC9-1CA9-D7FD-3647-C11F3A86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506"/>
            <a:ext cx="4877670" cy="291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DBF1A-C330-A395-DB1D-CFB456FE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3387"/>
            <a:ext cx="2953162" cy="342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2D9373-BA8F-3713-FD09-50006D18FE43}"/>
              </a:ext>
            </a:extLst>
          </p:cNvPr>
          <p:cNvSpPr/>
          <p:nvPr/>
        </p:nvSpPr>
        <p:spPr>
          <a:xfrm>
            <a:off x="1079500" y="3044877"/>
            <a:ext cx="3213100" cy="927100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60889-87C5-027C-293B-9FA28AA66227}"/>
              </a:ext>
            </a:extLst>
          </p:cNvPr>
          <p:cNvSpPr txBox="1"/>
          <p:nvPr/>
        </p:nvSpPr>
        <p:spPr>
          <a:xfrm>
            <a:off x="5931770" y="4330356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nullptr</a:t>
            </a:r>
            <a:endParaRPr lang="en-ID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783DD8-D010-3385-92D6-C63B281B7427}"/>
              </a:ext>
            </a:extLst>
          </p:cNvPr>
          <p:cNvCxnSpPr>
            <a:endCxn id="9" idx="0"/>
          </p:cNvCxnSpPr>
          <p:nvPr/>
        </p:nvCxnSpPr>
        <p:spPr>
          <a:xfrm flipH="1">
            <a:off x="6554070" y="3194927"/>
            <a:ext cx="12700" cy="1135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4C7FC0-6DCF-9D54-D0A4-CB2B517B7CCC}"/>
              </a:ext>
            </a:extLst>
          </p:cNvPr>
          <p:cNvSpPr txBox="1"/>
          <p:nvPr/>
        </p:nvSpPr>
        <p:spPr>
          <a:xfrm>
            <a:off x="9816665" y="4797257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Node</a:t>
            </a:r>
            <a:endParaRPr lang="en-ID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5C13F-535D-9C3F-14B7-938CB309838E}"/>
              </a:ext>
            </a:extLst>
          </p:cNvPr>
          <p:cNvSpPr/>
          <p:nvPr/>
        </p:nvSpPr>
        <p:spPr>
          <a:xfrm>
            <a:off x="8243170" y="3934437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D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212AD-2CEF-D121-CA64-33EF5FDEF1A6}"/>
              </a:ext>
            </a:extLst>
          </p:cNvPr>
          <p:cNvSpPr txBox="1"/>
          <p:nvPr/>
        </p:nvSpPr>
        <p:spPr>
          <a:xfrm>
            <a:off x="6096870" y="2779146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head</a:t>
            </a:r>
            <a:endParaRPr lang="en-ID" sz="28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10EF4D-8CDD-C345-D260-A0863B08D211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rot="16200000" flipH="1">
            <a:off x="7634817" y="2386718"/>
            <a:ext cx="632071" cy="246336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1EA954-DF71-F21F-0AC6-B37661BB2D8D}"/>
              </a:ext>
            </a:extLst>
          </p:cNvPr>
          <p:cNvSpPr txBox="1"/>
          <p:nvPr/>
        </p:nvSpPr>
        <p:spPr>
          <a:xfrm>
            <a:off x="10756030" y="4084760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nullptr</a:t>
            </a:r>
            <a:endParaRPr lang="en-ID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744369-4FA1-3B1D-B2E6-53DFA781394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21900" y="4346370"/>
            <a:ext cx="6341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7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85BB-6648-F95A-BA97-EDCA835C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FE4A-A495-0B02-9C8E-EBA2D167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List: add 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AE410-1214-E6DD-E47F-3856FD4EC4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294254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FB452-F1D3-A48D-C899-070A584E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506"/>
            <a:ext cx="4877670" cy="29138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E92B48-79E4-7A3D-1F71-FC4BAD6C88E1}"/>
              </a:ext>
            </a:extLst>
          </p:cNvPr>
          <p:cNvSpPr/>
          <p:nvPr/>
        </p:nvSpPr>
        <p:spPr>
          <a:xfrm>
            <a:off x="1257300" y="4254500"/>
            <a:ext cx="4419600" cy="66797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192896-0657-0BFB-DB25-C362B1231D68}"/>
              </a:ext>
            </a:extLst>
          </p:cNvPr>
          <p:cNvSpPr/>
          <p:nvPr/>
        </p:nvSpPr>
        <p:spPr>
          <a:xfrm>
            <a:off x="5981700" y="2690404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D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C2197-9528-AB74-3AE1-6FE9FB660093}"/>
              </a:ext>
            </a:extLst>
          </p:cNvPr>
          <p:cNvSpPr txBox="1"/>
          <p:nvPr/>
        </p:nvSpPr>
        <p:spPr>
          <a:xfrm>
            <a:off x="6299200" y="1331913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head</a:t>
            </a:r>
            <a:endParaRPr lang="en-ID" sz="28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90A792A-31EC-B2E5-5F8E-765767EDC55F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rot="5400000">
            <a:off x="6503648" y="2272551"/>
            <a:ext cx="835271" cy="4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81E5A8-18F2-5861-7406-A53B21BB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6938"/>
            <a:ext cx="2991267" cy="2953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A85A16-85F9-1BC2-EB99-2488752586E4}"/>
              </a:ext>
            </a:extLst>
          </p:cNvPr>
          <p:cNvCxnSpPr>
            <a:stCxn id="17" idx="3"/>
          </p:cNvCxnSpPr>
          <p:nvPr/>
        </p:nvCxnSpPr>
        <p:spPr>
          <a:xfrm>
            <a:off x="7860430" y="3102337"/>
            <a:ext cx="750170" cy="5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BC0FDD-0BBA-E44A-105F-296A38E8100E}"/>
              </a:ext>
            </a:extLst>
          </p:cNvPr>
          <p:cNvSpPr txBox="1"/>
          <p:nvPr/>
        </p:nvSpPr>
        <p:spPr>
          <a:xfrm>
            <a:off x="8610600" y="2840726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nullptr</a:t>
            </a:r>
            <a:endParaRPr lang="en-ID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8733B-ED3E-B8EF-E209-C18DA49EF034}"/>
              </a:ext>
            </a:extLst>
          </p:cNvPr>
          <p:cNvSpPr txBox="1"/>
          <p:nvPr/>
        </p:nvSpPr>
        <p:spPr>
          <a:xfrm>
            <a:off x="9638865" y="5051662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Node</a:t>
            </a:r>
            <a:endParaRPr lang="en-ID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E270B6-F18E-A236-2B81-300F493F830F}"/>
              </a:ext>
            </a:extLst>
          </p:cNvPr>
          <p:cNvSpPr/>
          <p:nvPr/>
        </p:nvSpPr>
        <p:spPr>
          <a:xfrm>
            <a:off x="8065370" y="4188842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D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7C45F8-7773-71D2-D7D1-738F9AB237E8}"/>
              </a:ext>
            </a:extLst>
          </p:cNvPr>
          <p:cNvSpPr txBox="1"/>
          <p:nvPr/>
        </p:nvSpPr>
        <p:spPr>
          <a:xfrm>
            <a:off x="10578230" y="4339165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nullptr</a:t>
            </a:r>
            <a:endParaRPr lang="en-ID" sz="2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686F20-E3F7-C8B8-37FB-A26997EA3830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9944100" y="4600775"/>
            <a:ext cx="6341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C0E6956-3A7B-77E9-21A5-9BCB1825FD73}"/>
              </a:ext>
            </a:extLst>
          </p:cNvPr>
          <p:cNvCxnSpPr>
            <a:cxnSpLocks/>
          </p:cNvCxnSpPr>
          <p:nvPr/>
        </p:nvCxnSpPr>
        <p:spPr>
          <a:xfrm>
            <a:off x="7820590" y="3107907"/>
            <a:ext cx="1144305" cy="10865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488799-CFAC-4068-FC9B-E18A2DBD8105}"/>
              </a:ext>
            </a:extLst>
          </p:cNvPr>
          <p:cNvSpPr/>
          <p:nvPr/>
        </p:nvSpPr>
        <p:spPr>
          <a:xfrm>
            <a:off x="1067235" y="2778010"/>
            <a:ext cx="4419600" cy="123023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275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  <p:bldP spid="19" grpId="0" animBg="1"/>
      <p:bldP spid="21" grpId="0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6973-B212-0882-96FC-CA61A9E3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BC82-2CC5-DEE9-C057-52B1E353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add 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30DC7-9364-6F21-30EC-8B431F197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2DC96-345A-E9D1-E8AE-BF9C7530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37" y="277720"/>
            <a:ext cx="5302763" cy="3613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7C87CE-BDD5-B65C-B0DD-786D88C1D258}"/>
              </a:ext>
            </a:extLst>
          </p:cNvPr>
          <p:cNvSpPr/>
          <p:nvPr/>
        </p:nvSpPr>
        <p:spPr>
          <a:xfrm>
            <a:off x="6972300" y="1099156"/>
            <a:ext cx="4978400" cy="132556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BAF4-D8FA-63A7-DAC8-252E30053C2F}"/>
              </a:ext>
            </a:extLst>
          </p:cNvPr>
          <p:cNvSpPr/>
          <p:nvPr/>
        </p:nvSpPr>
        <p:spPr>
          <a:xfrm>
            <a:off x="199535" y="5249233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16813-06D0-F3A7-C1BF-007EDB3322B9}"/>
              </a:ext>
            </a:extLst>
          </p:cNvPr>
          <p:cNvSpPr txBox="1"/>
          <p:nvPr/>
        </p:nvSpPr>
        <p:spPr>
          <a:xfrm>
            <a:off x="517035" y="3890742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head</a:t>
            </a:r>
            <a:endParaRPr lang="en-ID" sz="28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AA7BDA1-8F5F-9E5A-45B8-DE1B1692DF75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721483" y="4831380"/>
            <a:ext cx="835271" cy="43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34DDBF-05A4-EBD0-BE6F-B3C733FB22B8}"/>
              </a:ext>
            </a:extLst>
          </p:cNvPr>
          <p:cNvCxnSpPr>
            <a:stCxn id="5" idx="3"/>
          </p:cNvCxnSpPr>
          <p:nvPr/>
        </p:nvCxnSpPr>
        <p:spPr>
          <a:xfrm>
            <a:off x="2078265" y="5661166"/>
            <a:ext cx="750170" cy="5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69BB770-A32E-7E2D-139C-010C65878A88}"/>
              </a:ext>
            </a:extLst>
          </p:cNvPr>
          <p:cNvSpPr/>
          <p:nvPr/>
        </p:nvSpPr>
        <p:spPr>
          <a:xfrm>
            <a:off x="2828435" y="5249233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D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4CAF9-495C-57DD-692E-032F610CF42E}"/>
              </a:ext>
            </a:extLst>
          </p:cNvPr>
          <p:cNvCxnSpPr>
            <a:stCxn id="11" idx="3"/>
          </p:cNvCxnSpPr>
          <p:nvPr/>
        </p:nvCxnSpPr>
        <p:spPr>
          <a:xfrm>
            <a:off x="4707165" y="5661166"/>
            <a:ext cx="750170" cy="5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876C48A-DE6D-0A5F-4BC9-D18324FDF78B}"/>
              </a:ext>
            </a:extLst>
          </p:cNvPr>
          <p:cNvSpPr/>
          <p:nvPr/>
        </p:nvSpPr>
        <p:spPr>
          <a:xfrm>
            <a:off x="5547698" y="5249233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D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749D4A-5867-40D5-0215-DBEE459437BF}"/>
              </a:ext>
            </a:extLst>
          </p:cNvPr>
          <p:cNvCxnSpPr>
            <a:stCxn id="13" idx="3"/>
          </p:cNvCxnSpPr>
          <p:nvPr/>
        </p:nvCxnSpPr>
        <p:spPr>
          <a:xfrm>
            <a:off x="7426428" y="5661166"/>
            <a:ext cx="750170" cy="5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7F7C6-B4B5-37AB-DC76-8DA87310EDDC}"/>
              </a:ext>
            </a:extLst>
          </p:cNvPr>
          <p:cNvSpPr/>
          <p:nvPr/>
        </p:nvSpPr>
        <p:spPr>
          <a:xfrm>
            <a:off x="8190399" y="5249233"/>
            <a:ext cx="1878730" cy="8238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ID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42EC03-C818-5484-AAA8-3C88AF27B4DB}"/>
              </a:ext>
            </a:extLst>
          </p:cNvPr>
          <p:cNvCxnSpPr>
            <a:stCxn id="15" idx="3"/>
          </p:cNvCxnSpPr>
          <p:nvPr/>
        </p:nvCxnSpPr>
        <p:spPr>
          <a:xfrm>
            <a:off x="10069129" y="5661166"/>
            <a:ext cx="750170" cy="5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62B257-9585-96B8-3F3A-4C8FA33C0CCE}"/>
              </a:ext>
            </a:extLst>
          </p:cNvPr>
          <p:cNvSpPr txBox="1"/>
          <p:nvPr/>
        </p:nvSpPr>
        <p:spPr>
          <a:xfrm>
            <a:off x="10833100" y="5346697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nullptr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22382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C0CA-90BA-6F2B-E57D-1FBDFCE2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EF80-6107-B7D2-8C91-DBD00744E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8F55C-BCD1-02AF-4F88-2998FBD2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" y="1968577"/>
            <a:ext cx="4591595" cy="23237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96932E-CAF4-4748-ADD8-CB9F3FF7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Recursive Linked List: print 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BE355-0101-9279-857C-280B07E1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" y="1469892"/>
            <a:ext cx="2864479" cy="344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04643-9DC1-DE91-EF2D-688CE2ACF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238773"/>
            <a:ext cx="5658395" cy="10447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2EFB6A-6F99-8F05-D3FC-AAB96576EB78}"/>
              </a:ext>
            </a:extLst>
          </p:cNvPr>
          <p:cNvSpPr/>
          <p:nvPr/>
        </p:nvSpPr>
        <p:spPr>
          <a:xfrm>
            <a:off x="348705" y="3204354"/>
            <a:ext cx="3969295" cy="9705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51F4E-2F74-A8EB-4E59-5D3491593E45}"/>
              </a:ext>
            </a:extLst>
          </p:cNvPr>
          <p:cNvSpPr txBox="1"/>
          <p:nvPr/>
        </p:nvSpPr>
        <p:spPr>
          <a:xfrm>
            <a:off x="6407149" y="2589953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cetakLinkedList</a:t>
            </a:r>
            <a:r>
              <a:rPr lang="en-US" dirty="0"/>
              <a:t>(head)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DCA14-ED37-669F-352C-7C88D3F63F17}"/>
              </a:ext>
            </a:extLst>
          </p:cNvPr>
          <p:cNvSpPr txBox="1"/>
          <p:nvPr/>
        </p:nvSpPr>
        <p:spPr>
          <a:xfrm>
            <a:off x="4952999" y="3152399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&lt;&lt; head-&gt;data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67B7-C852-A3AA-3495-F13F48760CB7}"/>
              </a:ext>
            </a:extLst>
          </p:cNvPr>
          <p:cNvSpPr txBox="1"/>
          <p:nvPr/>
        </p:nvSpPr>
        <p:spPr>
          <a:xfrm>
            <a:off x="7492999" y="315239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cetakLinkedList</a:t>
            </a:r>
            <a:r>
              <a:rPr lang="en-US" dirty="0"/>
              <a:t>(head-&gt;next)</a:t>
            </a:r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3354-7E97-6950-F51B-B44CE55C643B}"/>
              </a:ext>
            </a:extLst>
          </p:cNvPr>
          <p:cNvSpPr txBox="1"/>
          <p:nvPr/>
        </p:nvSpPr>
        <p:spPr>
          <a:xfrm>
            <a:off x="6108699" y="3789462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&lt;&lt; head-&gt;data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B0A63-D6D8-A668-206C-FAA58AFF832D}"/>
              </a:ext>
            </a:extLst>
          </p:cNvPr>
          <p:cNvSpPr txBox="1"/>
          <p:nvPr/>
        </p:nvSpPr>
        <p:spPr>
          <a:xfrm>
            <a:off x="8630194" y="379420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cetakLinkedList</a:t>
            </a:r>
            <a:r>
              <a:rPr lang="en-US" dirty="0"/>
              <a:t>(head-&gt;next)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52699-6DF1-949D-92AD-8E37EC56F214}"/>
              </a:ext>
            </a:extLst>
          </p:cNvPr>
          <p:cNvSpPr txBox="1"/>
          <p:nvPr/>
        </p:nvSpPr>
        <p:spPr>
          <a:xfrm>
            <a:off x="7124699" y="4562334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&lt;&lt; head-&gt;data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A839A-8475-6B4F-407D-FE7537206D2F}"/>
              </a:ext>
            </a:extLst>
          </p:cNvPr>
          <p:cNvSpPr txBox="1"/>
          <p:nvPr/>
        </p:nvSpPr>
        <p:spPr>
          <a:xfrm>
            <a:off x="9664699" y="456233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cetakLinkedList</a:t>
            </a:r>
            <a:r>
              <a:rPr lang="en-US" dirty="0"/>
              <a:t>(head-&gt;next)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ED196A-71B1-1DA1-9E37-9AFBB9E4F5CE}"/>
              </a:ext>
            </a:extLst>
          </p:cNvPr>
          <p:cNvSpPr txBox="1"/>
          <p:nvPr/>
        </p:nvSpPr>
        <p:spPr>
          <a:xfrm>
            <a:off x="7124699" y="5560652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&lt;&lt; head-&gt;data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4FBBE-2971-A1FC-C734-49459AE5381D}"/>
              </a:ext>
            </a:extLst>
          </p:cNvPr>
          <p:cNvSpPr txBox="1"/>
          <p:nvPr/>
        </p:nvSpPr>
        <p:spPr>
          <a:xfrm>
            <a:off x="9664699" y="552248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cetakLinkedList</a:t>
            </a:r>
            <a:r>
              <a:rPr lang="en-US" dirty="0"/>
              <a:t>(head-&gt;next)</a:t>
            </a:r>
            <a:endParaRPr lang="en-ID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A15C96-A3C2-FC39-8958-1053BA4470D7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6038849" y="2897730"/>
            <a:ext cx="145415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23C4152-2053-61FB-05D2-BF894337B5E8}"/>
              </a:ext>
            </a:extLst>
          </p:cNvPr>
          <p:cNvSpPr/>
          <p:nvPr/>
        </p:nvSpPr>
        <p:spPr>
          <a:xfrm>
            <a:off x="6305822" y="1226985"/>
            <a:ext cx="717550" cy="6606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FEB876-33AD-C03A-71DC-0608401C097B}"/>
              </a:ext>
            </a:extLst>
          </p:cNvPr>
          <p:cNvSpPr txBox="1"/>
          <p:nvPr/>
        </p:nvSpPr>
        <p:spPr>
          <a:xfrm>
            <a:off x="348705" y="4965700"/>
            <a:ext cx="37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  <a:endParaRPr lang="en-ID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817A0D-CCE1-018A-29AA-D359F35A922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7492999" y="2897730"/>
            <a:ext cx="137160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CFE4377-805B-60D5-63BD-407A80443F7E}"/>
              </a:ext>
            </a:extLst>
          </p:cNvPr>
          <p:cNvSpPr/>
          <p:nvPr/>
        </p:nvSpPr>
        <p:spPr>
          <a:xfrm>
            <a:off x="7023372" y="1721948"/>
            <a:ext cx="717550" cy="6606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0BAB0-C1AC-BCD9-CB7F-9E9B0910226B}"/>
              </a:ext>
            </a:extLst>
          </p:cNvPr>
          <p:cNvCxnSpPr/>
          <p:nvPr/>
        </p:nvCxnSpPr>
        <p:spPr>
          <a:xfrm flipH="1">
            <a:off x="6969396" y="3481685"/>
            <a:ext cx="145415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064537-15A0-7B32-A854-963629DD6D3A}"/>
              </a:ext>
            </a:extLst>
          </p:cNvPr>
          <p:cNvSpPr txBox="1"/>
          <p:nvPr/>
        </p:nvSpPr>
        <p:spPr>
          <a:xfrm>
            <a:off x="904602" y="4949686"/>
            <a:ext cx="37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</a:t>
            </a:r>
            <a:endParaRPr lang="en-ID" sz="4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A2AAF8-7DB2-F09A-BFA7-628A5D6A08D5}"/>
              </a:ext>
            </a:extLst>
          </p:cNvPr>
          <p:cNvCxnSpPr/>
          <p:nvPr/>
        </p:nvCxnSpPr>
        <p:spPr>
          <a:xfrm>
            <a:off x="8423546" y="3481684"/>
            <a:ext cx="137160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59C17F0-CA86-1B37-F6BB-9DAD08A161B4}"/>
              </a:ext>
            </a:extLst>
          </p:cNvPr>
          <p:cNvSpPr/>
          <p:nvPr/>
        </p:nvSpPr>
        <p:spPr>
          <a:xfrm>
            <a:off x="8217173" y="1746579"/>
            <a:ext cx="717550" cy="6606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C11295-0CF7-682C-88DB-2B0C29952EBF}"/>
              </a:ext>
            </a:extLst>
          </p:cNvPr>
          <p:cNvCxnSpPr/>
          <p:nvPr/>
        </p:nvCxnSpPr>
        <p:spPr>
          <a:xfrm flipH="1">
            <a:off x="8178799" y="4205355"/>
            <a:ext cx="145415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12E5C4-F317-CC9A-6FA7-1F1902AA59A8}"/>
              </a:ext>
            </a:extLst>
          </p:cNvPr>
          <p:cNvSpPr txBox="1"/>
          <p:nvPr/>
        </p:nvSpPr>
        <p:spPr>
          <a:xfrm>
            <a:off x="1447798" y="4962386"/>
            <a:ext cx="37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  <a:endParaRPr lang="en-ID" sz="4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061FBD-E79C-041F-ED4D-C76E446C69F3}"/>
              </a:ext>
            </a:extLst>
          </p:cNvPr>
          <p:cNvCxnSpPr/>
          <p:nvPr/>
        </p:nvCxnSpPr>
        <p:spPr>
          <a:xfrm>
            <a:off x="9620248" y="4217827"/>
            <a:ext cx="137160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1CEDE80-E125-706D-0BF9-B0BA41A39133}"/>
              </a:ext>
            </a:extLst>
          </p:cNvPr>
          <p:cNvSpPr/>
          <p:nvPr/>
        </p:nvSpPr>
        <p:spPr>
          <a:xfrm>
            <a:off x="9556938" y="1735368"/>
            <a:ext cx="717550" cy="6606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553185-59D5-8531-BEF9-B7D85C7D8558}"/>
              </a:ext>
            </a:extLst>
          </p:cNvPr>
          <p:cNvCxnSpPr>
            <a:cxnSpLocks/>
          </p:cNvCxnSpPr>
          <p:nvPr/>
        </p:nvCxnSpPr>
        <p:spPr>
          <a:xfrm flipH="1">
            <a:off x="8423546" y="5007219"/>
            <a:ext cx="1895203" cy="4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DB7A557-84D4-10DB-1144-6048A85CD8EF}"/>
              </a:ext>
            </a:extLst>
          </p:cNvPr>
          <p:cNvSpPr txBox="1"/>
          <p:nvPr/>
        </p:nvSpPr>
        <p:spPr>
          <a:xfrm>
            <a:off x="2003695" y="4970115"/>
            <a:ext cx="37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</a:t>
            </a:r>
            <a:endParaRPr lang="en-ID" sz="40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C3CFE5-3131-CE73-D7D7-FF5FFF553C31}"/>
              </a:ext>
            </a:extLst>
          </p:cNvPr>
          <p:cNvCxnSpPr/>
          <p:nvPr/>
        </p:nvCxnSpPr>
        <p:spPr>
          <a:xfrm>
            <a:off x="10318749" y="5005236"/>
            <a:ext cx="1371600" cy="25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31BCA84-BCB9-3780-3CFA-1CDC08F34A15}"/>
              </a:ext>
            </a:extLst>
          </p:cNvPr>
          <p:cNvSpPr/>
          <p:nvPr/>
        </p:nvSpPr>
        <p:spPr>
          <a:xfrm>
            <a:off x="10913020" y="1760904"/>
            <a:ext cx="717550" cy="6606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CF07B-1EDB-12E8-09B7-D2BD2D119465}"/>
              </a:ext>
            </a:extLst>
          </p:cNvPr>
          <p:cNvSpPr txBox="1"/>
          <p:nvPr/>
        </p:nvSpPr>
        <p:spPr>
          <a:xfrm>
            <a:off x="7623446" y="6500798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cout</a:t>
            </a:r>
            <a:r>
              <a:rPr lang="en-US" dirty="0"/>
              <a:t>&lt;&lt; </a:t>
            </a:r>
            <a:r>
              <a:rPr lang="en-US" dirty="0" err="1"/>
              <a:t>endl</a:t>
            </a:r>
            <a:endParaRPr lang="en-ID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FD172E1-2741-4DAC-B3DA-DDC4DC15A9A3}"/>
              </a:ext>
            </a:extLst>
          </p:cNvPr>
          <p:cNvCxnSpPr>
            <a:cxnSpLocks/>
          </p:cNvCxnSpPr>
          <p:nvPr/>
        </p:nvCxnSpPr>
        <p:spPr>
          <a:xfrm flipH="1">
            <a:off x="8922293" y="5947365"/>
            <a:ext cx="1895203" cy="4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5" grpId="0"/>
      <p:bldP spid="20" grpId="0"/>
      <p:bldP spid="21" grpId="0"/>
      <p:bldP spid="22" grpId="0"/>
      <p:bldP spid="23" grpId="0"/>
      <p:bldP spid="24" grpId="0"/>
      <p:bldP spid="25" grpId="0"/>
      <p:bldP spid="28" grpId="0" animBg="1"/>
      <p:bldP spid="29" grpId="0"/>
      <p:bldP spid="32" grpId="0" animBg="1"/>
      <p:bldP spid="34" grpId="0"/>
      <p:bldP spid="36" grpId="0" animBg="1"/>
      <p:bldP spid="38" grpId="0"/>
      <p:bldP spid="40" grpId="0" animBg="1"/>
      <p:bldP spid="43" grpId="0"/>
      <p:bldP spid="45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1A00F-37CA-98FA-A494-200FD09A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14425"/>
            <a:ext cx="10515600" cy="4351337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DISKUSI KELOMPOK </a:t>
            </a:r>
          </a:p>
          <a:p>
            <a:pPr marL="114300" indent="0" algn="ctr">
              <a:buNone/>
            </a:pPr>
            <a:r>
              <a:rPr lang="en-US" dirty="0"/>
              <a:t>DISKUSIKAN BERSAMA KELOMPOK ANDA:</a:t>
            </a:r>
          </a:p>
          <a:p>
            <a:pPr marL="628650" indent="-514350" algn="ctr">
              <a:buAutoNum type="arabicPeriod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string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  <a:p>
            <a:pPr marL="628650" indent="-514350" algn="ctr">
              <a:buAutoNum type="arabicPeriod"/>
            </a:pP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array </a:t>
            </a:r>
            <a:r>
              <a:rPr lang="en-US" dirty="0" err="1"/>
              <a:t>menggunakan</a:t>
            </a:r>
            <a:r>
              <a:rPr lang="en-US" dirty="0"/>
              <a:t> linear search </a:t>
            </a:r>
            <a:r>
              <a:rPr lang="en-US" dirty="0" err="1"/>
              <a:t>rekursif</a:t>
            </a:r>
            <a:endParaRPr lang="en-US" dirty="0"/>
          </a:p>
          <a:p>
            <a:pPr marL="628650" indent="-514350" algn="ctr">
              <a:buFont typeface="Arial"/>
              <a:buAutoNum type="arabicPeriod"/>
            </a:pP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array </a:t>
            </a:r>
            <a:r>
              <a:rPr lang="en-US" dirty="0" err="1"/>
              <a:t>menggunakan</a:t>
            </a:r>
            <a:r>
              <a:rPr lang="en-US" dirty="0"/>
              <a:t> binary search </a:t>
            </a:r>
            <a:r>
              <a:rPr lang="en-US" dirty="0" err="1"/>
              <a:t>rekursif</a:t>
            </a:r>
            <a:endParaRPr lang="en-US" dirty="0"/>
          </a:p>
          <a:p>
            <a:pPr marL="628650" indent="-514350" algn="ctr">
              <a:buFont typeface="Arial"/>
              <a:buAutoNum type="arabicPeriod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linked list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  <a:p>
            <a:pPr marL="628650" indent="-514350" algn="ctr">
              <a:buAutoNum type="arabicPeriod"/>
            </a:pPr>
            <a:endParaRPr lang="en-US" dirty="0"/>
          </a:p>
          <a:p>
            <a:pPr marL="628650" indent="-514350" algn="ctr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427E-37E2-5C8E-42EB-DE8B93C25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1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Kutipan Populer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err is human, to forgive divine.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Alexander Pope,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Essay on Criticism,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English poet and satirist (1688 - 1744)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iterate is human, to recurse, divine.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 Peter Deutsch, computer scientist, or ....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Heller, computer scientist, or ....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unknown ....</a:t>
            </a:r>
            <a:endParaRPr dirty="0"/>
          </a:p>
        </p:txBody>
      </p:sp>
      <p:sp>
        <p:nvSpPr>
          <p:cNvPr id="42" name="Google Shape;42;p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5" cy="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CB2E7172-7E84-F39D-767E-87DEACA2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>
            <a:extLst>
              <a:ext uri="{FF2B5EF4-FFF2-40B4-BE49-F238E27FC236}">
                <a16:creationId xmlns:a16="http://schemas.microsoft.com/office/drawing/2014/main" id="{1BCCE93E-960A-BF33-E063-A6B556BE0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7600" y="245808"/>
            <a:ext cx="995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Algoritma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Rekursif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menghitung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Panjang string</a:t>
            </a:r>
            <a:endParaRPr dirty="0"/>
          </a:p>
        </p:txBody>
      </p:sp>
      <p:sp>
        <p:nvSpPr>
          <p:cNvPr id="109" name="Google Shape;109;p10">
            <a:extLst>
              <a:ext uri="{FF2B5EF4-FFF2-40B4-BE49-F238E27FC236}">
                <a16:creationId xmlns:a16="http://schemas.microsoft.com/office/drawing/2014/main" id="{93D3BF24-972B-42C5-DF29-CA67EE7E1030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/>
          </a:p>
        </p:txBody>
      </p:sp>
      <p:pic>
        <p:nvPicPr>
          <p:cNvPr id="110" name="Google Shape;110;p10">
            <a:extLst>
              <a:ext uri="{FF2B5EF4-FFF2-40B4-BE49-F238E27FC236}">
                <a16:creationId xmlns:a16="http://schemas.microsoft.com/office/drawing/2014/main" id="{031646AC-DAF2-1941-62A3-CCC657BB55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5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DB693-3F35-70C7-C5E1-4EA65EBE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93" y="1599945"/>
            <a:ext cx="8554644" cy="182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C58FB-BC5A-99EF-8CB9-815BA4D86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93" y="3625449"/>
            <a:ext cx="855464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5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>
          <a:extLst>
            <a:ext uri="{FF2B5EF4-FFF2-40B4-BE49-F238E27FC236}">
              <a16:creationId xmlns:a16="http://schemas.microsoft.com/office/drawing/2014/main" id="{DB9E50BA-49B1-D810-AEAB-F8F69F5F1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>
            <a:extLst>
              <a:ext uri="{FF2B5EF4-FFF2-40B4-BE49-F238E27FC236}">
                <a16:creationId xmlns:a16="http://schemas.microsoft.com/office/drawing/2014/main" id="{E179DF60-C0F8-A2EB-1D41-FF45B4E63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Tracing a Recursive Method</a:t>
            </a:r>
            <a:endParaRPr/>
          </a:p>
        </p:txBody>
      </p:sp>
      <p:sp>
        <p:nvSpPr>
          <p:cNvPr id="166" name="Google Shape;166;p17">
            <a:extLst>
              <a:ext uri="{FF2B5EF4-FFF2-40B4-BE49-F238E27FC236}">
                <a16:creationId xmlns:a16="http://schemas.microsoft.com/office/drawing/2014/main" id="{AC2FE1CA-6EB8-7817-982F-F5B9744BDFBF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/>
          </a:p>
        </p:txBody>
      </p:sp>
      <p:sp>
        <p:nvSpPr>
          <p:cNvPr id="167" name="Google Shape;167;p17">
            <a:extLst>
              <a:ext uri="{FF2B5EF4-FFF2-40B4-BE49-F238E27FC236}">
                <a16:creationId xmlns:a16="http://schemas.microsoft.com/office/drawing/2014/main" id="{3A4B7FEC-2AC8-3BA6-739C-FA8376DA8868}"/>
              </a:ext>
            </a:extLst>
          </p:cNvPr>
          <p:cNvSpPr txBox="1"/>
          <p:nvPr/>
        </p:nvSpPr>
        <p:spPr>
          <a:xfrm>
            <a:off x="3810000" y="1600200"/>
            <a:ext cx="441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length(“ace”)</a:t>
            </a:r>
            <a:endParaRPr/>
          </a:p>
        </p:txBody>
      </p:sp>
      <p:sp>
        <p:nvSpPr>
          <p:cNvPr id="168" name="Google Shape;168;p17">
            <a:extLst>
              <a:ext uri="{FF2B5EF4-FFF2-40B4-BE49-F238E27FC236}">
                <a16:creationId xmlns:a16="http://schemas.microsoft.com/office/drawing/2014/main" id="{9C3FFFD3-FCA3-C425-BC46-C5FCAB71A286}"/>
              </a:ext>
            </a:extLst>
          </p:cNvPr>
          <p:cNvSpPr txBox="1"/>
          <p:nvPr/>
        </p:nvSpPr>
        <p:spPr>
          <a:xfrm>
            <a:off x="3810000" y="2743200"/>
            <a:ext cx="441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1 + length(“ce”)</a:t>
            </a:r>
            <a:endParaRPr/>
          </a:p>
        </p:txBody>
      </p:sp>
      <p:sp>
        <p:nvSpPr>
          <p:cNvPr id="169" name="Google Shape;169;p17">
            <a:extLst>
              <a:ext uri="{FF2B5EF4-FFF2-40B4-BE49-F238E27FC236}">
                <a16:creationId xmlns:a16="http://schemas.microsoft.com/office/drawing/2014/main" id="{F12D1E84-81EC-5A18-7EDC-4F86DF1D7683}"/>
              </a:ext>
            </a:extLst>
          </p:cNvPr>
          <p:cNvSpPr txBox="1"/>
          <p:nvPr/>
        </p:nvSpPr>
        <p:spPr>
          <a:xfrm>
            <a:off x="3810000" y="3962400"/>
            <a:ext cx="441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1 + length(“e”)</a:t>
            </a:r>
            <a:endParaRPr/>
          </a:p>
        </p:txBody>
      </p:sp>
      <p:sp>
        <p:nvSpPr>
          <p:cNvPr id="170" name="Google Shape;170;p17">
            <a:extLst>
              <a:ext uri="{FF2B5EF4-FFF2-40B4-BE49-F238E27FC236}">
                <a16:creationId xmlns:a16="http://schemas.microsoft.com/office/drawing/2014/main" id="{6920F1C1-90D9-5EA5-FAB6-C1D3DAE9F45A}"/>
              </a:ext>
            </a:extLst>
          </p:cNvPr>
          <p:cNvSpPr txBox="1"/>
          <p:nvPr/>
        </p:nvSpPr>
        <p:spPr>
          <a:xfrm>
            <a:off x="3810000" y="5105400"/>
            <a:ext cx="441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1 + length(“”)</a:t>
            </a:r>
            <a:endParaRPr/>
          </a:p>
        </p:txBody>
      </p:sp>
      <p:cxnSp>
        <p:nvCxnSpPr>
          <p:cNvPr id="171" name="Google Shape;171;p17">
            <a:extLst>
              <a:ext uri="{FF2B5EF4-FFF2-40B4-BE49-F238E27FC236}">
                <a16:creationId xmlns:a16="http://schemas.microsoft.com/office/drawing/2014/main" id="{D7E77E1F-4998-9612-D7CF-2A1E1792EEC5}"/>
              </a:ext>
            </a:extLst>
          </p:cNvPr>
          <p:cNvCxnSpPr/>
          <p:nvPr/>
        </p:nvCxnSpPr>
        <p:spPr>
          <a:xfrm flipH="1">
            <a:off x="6019800" y="5334000"/>
            <a:ext cx="2209800" cy="228600"/>
          </a:xfrm>
          <a:prstGeom prst="curvedConnector4">
            <a:avLst>
              <a:gd name="adj1" fmla="val -1863"/>
              <a:gd name="adj2" fmla="val 729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2" name="Google Shape;172;p17">
            <a:extLst>
              <a:ext uri="{FF2B5EF4-FFF2-40B4-BE49-F238E27FC236}">
                <a16:creationId xmlns:a16="http://schemas.microsoft.com/office/drawing/2014/main" id="{F805C8F3-42D2-3CE3-A56A-D027383FCE87}"/>
              </a:ext>
            </a:extLst>
          </p:cNvPr>
          <p:cNvCxnSpPr/>
          <p:nvPr/>
        </p:nvCxnSpPr>
        <p:spPr>
          <a:xfrm rot="10800000" flipH="1">
            <a:off x="3810000" y="4419600"/>
            <a:ext cx="2209800" cy="914400"/>
          </a:xfrm>
          <a:prstGeom prst="curvedConnector4">
            <a:avLst>
              <a:gd name="adj1" fmla="val -4314"/>
              <a:gd name="adj2" fmla="val 138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3" name="Google Shape;173;p17">
            <a:extLst>
              <a:ext uri="{FF2B5EF4-FFF2-40B4-BE49-F238E27FC236}">
                <a16:creationId xmlns:a16="http://schemas.microsoft.com/office/drawing/2014/main" id="{E454CDD8-F311-3EEF-BBCE-3D547420662E}"/>
              </a:ext>
            </a:extLst>
          </p:cNvPr>
          <p:cNvCxnSpPr/>
          <p:nvPr/>
        </p:nvCxnSpPr>
        <p:spPr>
          <a:xfrm rot="10800000" flipH="1">
            <a:off x="3810000" y="3200400"/>
            <a:ext cx="2209800" cy="990600"/>
          </a:xfrm>
          <a:prstGeom prst="curvedConnector4">
            <a:avLst>
              <a:gd name="adj1" fmla="val -2234"/>
              <a:gd name="adj2" fmla="val 13292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4" name="Google Shape;174;p17">
            <a:extLst>
              <a:ext uri="{FF2B5EF4-FFF2-40B4-BE49-F238E27FC236}">
                <a16:creationId xmlns:a16="http://schemas.microsoft.com/office/drawing/2014/main" id="{2123BF75-12F1-7B86-F763-E53D1BCB2323}"/>
              </a:ext>
            </a:extLst>
          </p:cNvPr>
          <p:cNvCxnSpPr/>
          <p:nvPr/>
        </p:nvCxnSpPr>
        <p:spPr>
          <a:xfrm rot="10800000" flipH="1">
            <a:off x="3810000" y="2057400"/>
            <a:ext cx="2209800" cy="914400"/>
          </a:xfrm>
          <a:prstGeom prst="curvedConnector4">
            <a:avLst>
              <a:gd name="adj1" fmla="val -2234"/>
              <a:gd name="adj2" fmla="val 135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5" name="Google Shape;175;p17">
            <a:extLst>
              <a:ext uri="{FF2B5EF4-FFF2-40B4-BE49-F238E27FC236}">
                <a16:creationId xmlns:a16="http://schemas.microsoft.com/office/drawing/2014/main" id="{AC11B6B4-D020-7557-1208-2DE791A172E1}"/>
              </a:ext>
            </a:extLst>
          </p:cNvPr>
          <p:cNvCxnSpPr/>
          <p:nvPr/>
        </p:nvCxnSpPr>
        <p:spPr>
          <a:xfrm flipH="1">
            <a:off x="6019800" y="4191000"/>
            <a:ext cx="2209800" cy="914400"/>
          </a:xfrm>
          <a:prstGeom prst="curvedConnector4">
            <a:avLst>
              <a:gd name="adj1" fmla="val -2234"/>
              <a:gd name="adj2" fmla="val 135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6" name="Google Shape;176;p17">
            <a:extLst>
              <a:ext uri="{FF2B5EF4-FFF2-40B4-BE49-F238E27FC236}">
                <a16:creationId xmlns:a16="http://schemas.microsoft.com/office/drawing/2014/main" id="{26433B21-A825-B27B-A191-180C948E6896}"/>
              </a:ext>
            </a:extLst>
          </p:cNvPr>
          <p:cNvCxnSpPr/>
          <p:nvPr/>
        </p:nvCxnSpPr>
        <p:spPr>
          <a:xfrm flipH="1">
            <a:off x="6019800" y="2971800"/>
            <a:ext cx="2209800" cy="990600"/>
          </a:xfrm>
          <a:prstGeom prst="curvedConnector4">
            <a:avLst>
              <a:gd name="adj1" fmla="val -2234"/>
              <a:gd name="adj2" fmla="val 13292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77" name="Google Shape;177;p17">
            <a:extLst>
              <a:ext uri="{FF2B5EF4-FFF2-40B4-BE49-F238E27FC236}">
                <a16:creationId xmlns:a16="http://schemas.microsoft.com/office/drawing/2014/main" id="{3844AD7F-021D-C954-ECDD-B5941FC8F574}"/>
              </a:ext>
            </a:extLst>
          </p:cNvPr>
          <p:cNvCxnSpPr/>
          <p:nvPr/>
        </p:nvCxnSpPr>
        <p:spPr>
          <a:xfrm flipH="1">
            <a:off x="6019800" y="1828800"/>
            <a:ext cx="2209800" cy="914400"/>
          </a:xfrm>
          <a:prstGeom prst="curvedConnector4">
            <a:avLst>
              <a:gd name="adj1" fmla="val -2234"/>
              <a:gd name="adj2" fmla="val 13500"/>
            </a:avLst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178" name="Google Shape;178;p17">
            <a:extLst>
              <a:ext uri="{FF2B5EF4-FFF2-40B4-BE49-F238E27FC236}">
                <a16:creationId xmlns:a16="http://schemas.microsoft.com/office/drawing/2014/main" id="{1F7F89EC-F339-B47C-7E3A-7EA7EF9E8EF3}"/>
              </a:ext>
            </a:extLst>
          </p:cNvPr>
          <p:cNvSpPr txBox="1"/>
          <p:nvPr/>
        </p:nvSpPr>
        <p:spPr>
          <a:xfrm>
            <a:off x="7162800" y="5715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" name="Google Shape;179;p17">
            <a:extLst>
              <a:ext uri="{FF2B5EF4-FFF2-40B4-BE49-F238E27FC236}">
                <a16:creationId xmlns:a16="http://schemas.microsoft.com/office/drawing/2014/main" id="{2650B6FB-EC76-1F84-20C4-16C477708549}"/>
              </a:ext>
            </a:extLst>
          </p:cNvPr>
          <p:cNvSpPr txBox="1"/>
          <p:nvPr/>
        </p:nvSpPr>
        <p:spPr>
          <a:xfrm>
            <a:off x="2819400" y="4876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80" name="Google Shape;180;p17">
            <a:extLst>
              <a:ext uri="{FF2B5EF4-FFF2-40B4-BE49-F238E27FC236}">
                <a16:creationId xmlns:a16="http://schemas.microsoft.com/office/drawing/2014/main" id="{E56CDABC-7488-826E-9414-ABCF7628780D}"/>
              </a:ext>
            </a:extLst>
          </p:cNvPr>
          <p:cNvSpPr txBox="1"/>
          <p:nvPr/>
        </p:nvSpPr>
        <p:spPr>
          <a:xfrm>
            <a:off x="2819400" y="3733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1" name="Google Shape;181;p17">
            <a:extLst>
              <a:ext uri="{FF2B5EF4-FFF2-40B4-BE49-F238E27FC236}">
                <a16:creationId xmlns:a16="http://schemas.microsoft.com/office/drawing/2014/main" id="{B717E202-46C4-2275-423C-80A06E1F074B}"/>
              </a:ext>
            </a:extLst>
          </p:cNvPr>
          <p:cNvSpPr txBox="1"/>
          <p:nvPr/>
        </p:nvSpPr>
        <p:spPr>
          <a:xfrm>
            <a:off x="2819400" y="25146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2" name="Google Shape;182;p17">
            <a:extLst>
              <a:ext uri="{FF2B5EF4-FFF2-40B4-BE49-F238E27FC236}">
                <a16:creationId xmlns:a16="http://schemas.microsoft.com/office/drawing/2014/main" id="{B2FB7F72-F1F5-C2DC-E61C-F01A11ACBB33}"/>
              </a:ext>
            </a:extLst>
          </p:cNvPr>
          <p:cNvSpPr/>
          <p:nvPr/>
        </p:nvSpPr>
        <p:spPr>
          <a:xfrm>
            <a:off x="1663700" y="1244600"/>
            <a:ext cx="1049400" cy="6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41760" y="33371"/>
                </a:moveTo>
                <a:lnTo>
                  <a:pt x="4320" y="27803"/>
                </a:lnTo>
              </a:path>
            </a:pathLst>
          </a:cu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result</a:t>
            </a:r>
            <a:endParaRPr/>
          </a:p>
        </p:txBody>
      </p:sp>
      <p:pic>
        <p:nvPicPr>
          <p:cNvPr id="183" name="Google Shape;183;p17">
            <a:extLst>
              <a:ext uri="{FF2B5EF4-FFF2-40B4-BE49-F238E27FC236}">
                <a16:creationId xmlns:a16="http://schemas.microsoft.com/office/drawing/2014/main" id="{274F6941-EE30-19CF-7CFC-DB4DB7D260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6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A6F54CAC-661F-6254-DA52-054A3F86E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>
            <a:extLst>
              <a:ext uri="{FF2B5EF4-FFF2-40B4-BE49-F238E27FC236}">
                <a16:creationId xmlns:a16="http://schemas.microsoft.com/office/drawing/2014/main" id="{4CD8C852-00FE-F27B-B693-0AA58F081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Array Search</a:t>
            </a:r>
            <a:endParaRPr/>
          </a:p>
        </p:txBody>
      </p:sp>
      <p:sp>
        <p:nvSpPr>
          <p:cNvPr id="323" name="Google Shape;323;p33">
            <a:extLst>
              <a:ext uri="{FF2B5EF4-FFF2-40B4-BE49-F238E27FC236}">
                <a16:creationId xmlns:a16="http://schemas.microsoft.com/office/drawing/2014/main" id="{990BC0B5-20A0-2B0D-CFBE-0B9569916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search an array using recursion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Simplest way is linear search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Examine one element at a time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with the first element, end with the last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base case for recursive search: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array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is -1 (negative, not an index 🡪 not found)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base case: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element matches target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is index of current element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case: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rest, without current element</a:t>
            </a:r>
            <a:endParaRPr/>
          </a:p>
        </p:txBody>
      </p:sp>
      <p:sp>
        <p:nvSpPr>
          <p:cNvPr id="324" name="Google Shape;324;p33">
            <a:extLst>
              <a:ext uri="{FF2B5EF4-FFF2-40B4-BE49-F238E27FC236}">
                <a16:creationId xmlns:a16="http://schemas.microsoft.com/office/drawing/2014/main" id="{4811433A-9825-9797-C141-60AA896B7D34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325" name="Google Shape;325;p33">
            <a:extLst>
              <a:ext uri="{FF2B5EF4-FFF2-40B4-BE49-F238E27FC236}">
                <a16:creationId xmlns:a16="http://schemas.microsoft.com/office/drawing/2014/main" id="{5534BCE8-0015-1376-FD55-60D69F8E0452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/>
          </a:p>
        </p:txBody>
      </p:sp>
      <p:pic>
        <p:nvPicPr>
          <p:cNvPr id="326" name="Google Shape;326;p33">
            <a:extLst>
              <a:ext uri="{FF2B5EF4-FFF2-40B4-BE49-F238E27FC236}">
                <a16:creationId xmlns:a16="http://schemas.microsoft.com/office/drawing/2014/main" id="{E7BA1D1C-D2E4-EE1D-241C-014C1BA917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869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8F69-BEA3-A873-4230-5E27D63C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72BE-3899-3BB0-9C4E-111DEF98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2"/>
          </a:xfrm>
        </p:spPr>
        <p:txBody>
          <a:bodyPr/>
          <a:lstStyle/>
          <a:p>
            <a:pPr algn="r"/>
            <a:r>
              <a:rPr lang="en-US" sz="5400" dirty="0"/>
              <a:t>Array Search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A3C2-F51A-761B-C165-BA2DFDE3B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ED5E9-2A42-0ED2-FBF9-98446A25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" y="0"/>
            <a:ext cx="5692544" cy="381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ADF5E-42C8-D2C8-34C1-A09EB6EA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26" y="2905967"/>
            <a:ext cx="6862674" cy="38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>
          <a:extLst>
            <a:ext uri="{FF2B5EF4-FFF2-40B4-BE49-F238E27FC236}">
              <a16:creationId xmlns:a16="http://schemas.microsoft.com/office/drawing/2014/main" id="{3F4B0392-EABF-9F2B-D6D0-1ADF9974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>
            <a:extLst>
              <a:ext uri="{FF2B5EF4-FFF2-40B4-BE49-F238E27FC236}">
                <a16:creationId xmlns:a16="http://schemas.microsoft.com/office/drawing/2014/main" id="{2F27F22E-64E6-99D1-51F7-43AF21009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74637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 Search: Getting Better Performance</a:t>
            </a: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73A38B14-D94B-7CF5-9446-53A52C64E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143000"/>
            <a:ext cx="9144000" cy="498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not found: O(n)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found: n/2 on average, still O(n)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perhaps do better than this?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the array is sorted?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compare with middle item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two subproblems of size ≤ n/2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performance would this have?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by 2 at each recursion 🡪 O(log n)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better!</a:t>
            </a:r>
            <a:endParaRPr/>
          </a:p>
        </p:txBody>
      </p:sp>
      <p:sp>
        <p:nvSpPr>
          <p:cNvPr id="360" name="Google Shape;360;p37">
            <a:extLst>
              <a:ext uri="{FF2B5EF4-FFF2-40B4-BE49-F238E27FC236}">
                <a16:creationId xmlns:a16="http://schemas.microsoft.com/office/drawing/2014/main" id="{CF8D70AF-F1B4-F4ED-9825-2DD07F50F4FD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361" name="Google Shape;361;p37">
            <a:extLst>
              <a:ext uri="{FF2B5EF4-FFF2-40B4-BE49-F238E27FC236}">
                <a16:creationId xmlns:a16="http://schemas.microsoft.com/office/drawing/2014/main" id="{4399FED8-69F8-4EAF-36AD-98400C0D7A20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/>
          </a:p>
        </p:txBody>
      </p:sp>
      <p:pic>
        <p:nvPicPr>
          <p:cNvPr id="362" name="Google Shape;362;p37">
            <a:extLst>
              <a:ext uri="{FF2B5EF4-FFF2-40B4-BE49-F238E27FC236}">
                <a16:creationId xmlns:a16="http://schemas.microsoft.com/office/drawing/2014/main" id="{2C6A4DBC-6DA2-EF35-2168-B08651C3ED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73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>
          <a:extLst>
            <a:ext uri="{FF2B5EF4-FFF2-40B4-BE49-F238E27FC236}">
              <a16:creationId xmlns:a16="http://schemas.microsoft.com/office/drawing/2014/main" id="{40C2A363-5785-DBF1-0A9A-CCE2249B6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>
            <a:extLst>
              <a:ext uri="{FF2B5EF4-FFF2-40B4-BE49-F238E27FC236}">
                <a16:creationId xmlns:a16="http://schemas.microsoft.com/office/drawing/2014/main" id="{E51481B1-1C66-5334-9FB4-E3FE06EA2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Search Algorithm</a:t>
            </a:r>
            <a:endParaRPr/>
          </a:p>
        </p:txBody>
      </p:sp>
      <p:sp>
        <p:nvSpPr>
          <p:cNvPr id="368" name="Google Shape;368;p38">
            <a:extLst>
              <a:ext uri="{FF2B5EF4-FFF2-40B4-BE49-F238E27FC236}">
                <a16:creationId xmlns:a16="http://schemas.microsoft.com/office/drawing/2014/main" id="{7E03F494-4C95-1B39-A564-E28F201C96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only on </a:t>
            </a:r>
            <a:r>
              <a:rPr lang="en-US" sz="2800" b="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sorted</a:t>
            </a: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arrays!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cases: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(sub)array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element matches the target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middle element with the target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array half where target can still lie</a:t>
            </a:r>
            <a:endParaRPr/>
          </a:p>
        </p:txBody>
      </p:sp>
      <p:sp>
        <p:nvSpPr>
          <p:cNvPr id="369" name="Google Shape;369;p38">
            <a:extLst>
              <a:ext uri="{FF2B5EF4-FFF2-40B4-BE49-F238E27FC236}">
                <a16:creationId xmlns:a16="http://schemas.microsoft.com/office/drawing/2014/main" id="{7D7C891E-8252-FD9F-72CC-D04798887F29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370" name="Google Shape;370;p38">
            <a:extLst>
              <a:ext uri="{FF2B5EF4-FFF2-40B4-BE49-F238E27FC236}">
                <a16:creationId xmlns:a16="http://schemas.microsoft.com/office/drawing/2014/main" id="{5807E8E0-B32A-6039-F539-89CC51EB0260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/>
          </a:p>
        </p:txBody>
      </p:sp>
      <p:pic>
        <p:nvPicPr>
          <p:cNvPr id="371" name="Google Shape;371;p38">
            <a:extLst>
              <a:ext uri="{FF2B5EF4-FFF2-40B4-BE49-F238E27FC236}">
                <a16:creationId xmlns:a16="http://schemas.microsoft.com/office/drawing/2014/main" id="{1DC19C26-EA41-ECED-89E7-E457DFC02F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672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89EF500-F060-A90E-5133-CE0A6113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>
            <a:extLst>
              <a:ext uri="{FF2B5EF4-FFF2-40B4-BE49-F238E27FC236}">
                <a16:creationId xmlns:a16="http://schemas.microsoft.com/office/drawing/2014/main" id="{7530030F-395D-34D5-ABC1-A795D9C28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Search Algorithm Steps</a:t>
            </a:r>
            <a:endParaRPr/>
          </a:p>
        </p:txBody>
      </p:sp>
      <p:sp>
        <p:nvSpPr>
          <p:cNvPr id="377" name="Google Shape;377;p39">
            <a:extLst>
              <a:ext uri="{FF2B5EF4-FFF2-40B4-BE49-F238E27FC236}">
                <a16:creationId xmlns:a16="http://schemas.microsoft.com/office/drawing/2014/main" id="{1F95696E-8791-02A7-A77F-78698753B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array is empty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return -1 as result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 if middle element matches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return index of middle element as result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 if target &lt; middle element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return result of searching lower portion of array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return result of searching upper portion of array</a:t>
            </a:r>
            <a:endParaRPr/>
          </a:p>
        </p:txBody>
      </p:sp>
      <p:sp>
        <p:nvSpPr>
          <p:cNvPr id="378" name="Google Shape;378;p39">
            <a:extLst>
              <a:ext uri="{FF2B5EF4-FFF2-40B4-BE49-F238E27FC236}">
                <a16:creationId xmlns:a16="http://schemas.microsoft.com/office/drawing/2014/main" id="{28D4A5DC-149C-3860-8B50-C2F6C22E3105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379" name="Google Shape;379;p39">
            <a:extLst>
              <a:ext uri="{FF2B5EF4-FFF2-40B4-BE49-F238E27FC236}">
                <a16:creationId xmlns:a16="http://schemas.microsoft.com/office/drawing/2014/main" id="{AA507032-B483-7666-6DF3-96B81B49606C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/>
          </a:p>
        </p:txBody>
      </p:sp>
      <p:pic>
        <p:nvPicPr>
          <p:cNvPr id="380" name="Google Shape;380;p39">
            <a:extLst>
              <a:ext uri="{FF2B5EF4-FFF2-40B4-BE49-F238E27FC236}">
                <a16:creationId xmlns:a16="http://schemas.microsoft.com/office/drawing/2014/main" id="{E9CDC928-8B6A-624C-15DE-58EBD539EF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34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5D13D01B-4E3E-42AE-093A-EB7020F5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>
            <a:extLst>
              <a:ext uri="{FF2B5EF4-FFF2-40B4-BE49-F238E27FC236}">
                <a16:creationId xmlns:a16="http://schemas.microsoft.com/office/drawing/2014/main" id="{05CD87B5-9B00-C235-0B66-CCC33995B1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Search Example</a:t>
            </a:r>
            <a:endParaRPr/>
          </a:p>
        </p:txBody>
      </p:sp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6FF188D7-86ED-D9A2-5FA6-68A612596917}"/>
              </a:ext>
            </a:extLst>
          </p:cNvPr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Chapter 7: Recursion</a:t>
            </a:r>
            <a:endParaRPr/>
          </a:p>
        </p:txBody>
      </p:sp>
      <p:sp>
        <p:nvSpPr>
          <p:cNvPr id="387" name="Google Shape;387;p40">
            <a:extLst>
              <a:ext uri="{FF2B5EF4-FFF2-40B4-BE49-F238E27FC236}">
                <a16:creationId xmlns:a16="http://schemas.microsoft.com/office/drawing/2014/main" id="{75027222-F956-B58D-EB81-E00427DE1F13}"/>
              </a:ext>
            </a:extLst>
          </p:cNvPr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/>
          </a:p>
        </p:txBody>
      </p:sp>
      <p:pic>
        <p:nvPicPr>
          <p:cNvPr id="388" name="Google Shape;388;p40">
            <a:extLst>
              <a:ext uri="{FF2B5EF4-FFF2-40B4-BE49-F238E27FC236}">
                <a16:creationId xmlns:a16="http://schemas.microsoft.com/office/drawing/2014/main" id="{EA22B73F-CA5B-B00F-502A-147CDE3115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00" y="1219200"/>
            <a:ext cx="7562850" cy="518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>
            <a:extLst>
              <a:ext uri="{FF2B5EF4-FFF2-40B4-BE49-F238E27FC236}">
                <a16:creationId xmlns:a16="http://schemas.microsoft.com/office/drawing/2014/main" id="{AC010B07-6E35-C5A4-85CE-7CCCE6EA19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61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C3E7-8E30-2D73-51CC-132C1B29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920F-D633-7363-ADAD-8983E970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" y="5395913"/>
            <a:ext cx="10515600" cy="1325562"/>
          </a:xfrm>
        </p:spPr>
        <p:txBody>
          <a:bodyPr/>
          <a:lstStyle/>
          <a:p>
            <a:r>
              <a:rPr lang="en-US" sz="2800" dirty="0"/>
              <a:t>Binary Search</a:t>
            </a:r>
            <a:endParaRPr lang="en-ID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80A9-FB35-4CB8-BD93-98E6DFDFAB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25A8E9-A539-65CB-2BF2-AB2456BC7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3500"/>
            <a:ext cx="12192000" cy="4351337"/>
          </a:xfrm>
          <a:solidFill>
            <a:schemeClr val="tx1"/>
          </a:solidFill>
        </p:spPr>
        <p:txBody>
          <a:bodyPr/>
          <a:lstStyle/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Fungsi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rekursif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untuk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binary search</a:t>
            </a:r>
            <a:endParaRPr lang="en-ID" sz="1800" dirty="0">
              <a:solidFill>
                <a:schemeClr val="bg2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binarySearchRecursive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(vector&lt;int&gt;&amp;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int target, int left, int right) {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// Base case: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left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lebih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besar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dari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right,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berarti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elemen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tidak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ditemukan</a:t>
            </a:r>
            <a:endParaRPr lang="en-ID" sz="1800" dirty="0">
              <a:solidFill>
                <a:schemeClr val="bg2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(left &gt; right) {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-1;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Hitung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indeks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tengah</a:t>
            </a:r>
            <a:endParaRPr lang="en-ID" sz="1800" dirty="0">
              <a:solidFill>
                <a:schemeClr val="bg2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int mid = left + (right - left) / 2;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// Base case: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jika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elemen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tengah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adalah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target,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kembalikan</a:t>
            </a:r>
            <a:r>
              <a:rPr lang="en-US" sz="1800" dirty="0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indeksnya</a:t>
            </a:r>
            <a:endParaRPr lang="en-ID" sz="1800" dirty="0">
              <a:solidFill>
                <a:schemeClr val="bg2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[mid] == target) {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mid;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en-ID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0213B-D90B-2144-98F8-0EE0448E138C}"/>
              </a:ext>
            </a:extLst>
          </p:cNvPr>
          <p:cNvSpPr txBox="1"/>
          <p:nvPr/>
        </p:nvSpPr>
        <p:spPr>
          <a:xfrm>
            <a:off x="2552700" y="3860016"/>
            <a:ext cx="9639300" cy="27547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// Jika target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lebih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kecil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dari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elemen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tengah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cari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kiri</a:t>
            </a:r>
            <a:endParaRPr lang="en-ID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(target &lt;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[mid]) {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binarySearchRecursive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target, left, mid - 1);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// Jika target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lebih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besar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dari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elemen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tengah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cari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kanan</a:t>
            </a:r>
            <a:endParaRPr lang="en-ID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else {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binarySearchRecursive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target, mid + 1, right);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ID" sz="18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5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775C-DA2A-02AF-68A7-B855149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deleteAll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pada linked list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5295-06D9-94AC-49E3-6F8A6E42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93A94-A9F6-A828-7B76-BCA0A9BD9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5ABE9-D95C-8860-BD58-DFA21FA6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178749"/>
            <a:ext cx="4623038" cy="3645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CA3DD-AD5B-F186-42A3-B80ED2A9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56" y="2178749"/>
            <a:ext cx="7119044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penerapan konsep rekursif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body" idx="1"/>
          </p:nvPr>
        </p:nvSpPr>
        <p:spPr>
          <a:xfrm>
            <a:off x="1371600" y="1524000"/>
            <a:ext cx="9829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Strategy untuk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unboxing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boneka Matryoshka:</a:t>
            </a:r>
            <a:endParaRPr sz="20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boneka tidak bisa dibuka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maka unboxing boneka selesai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buka boneka dan keluarkan boneka di dalamnya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unboxing boneka yang di dalam ini dengan cara sama</a:t>
            </a:r>
            <a:endParaRPr/>
          </a:p>
        </p:txBody>
      </p:sp>
      <p:sp>
        <p:nvSpPr>
          <p:cNvPr id="67" name="Google Shape;6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4041775"/>
            <a:ext cx="7208837" cy="25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7800" y="5934075"/>
            <a:ext cx="2638425" cy="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370468107_0_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f370468107_0_117"/>
          <p:cNvSpPr txBox="1">
            <a:spLocks noGrp="1"/>
          </p:cNvSpPr>
          <p:nvPr>
            <p:ph type="body" idx="1"/>
          </p:nvPr>
        </p:nvSpPr>
        <p:spPr>
          <a:xfrm>
            <a:off x="961850" y="32718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Terima kasih.</a:t>
            </a:r>
            <a:endParaRPr/>
          </a:p>
        </p:txBody>
      </p:sp>
      <p:sp>
        <p:nvSpPr>
          <p:cNvPr id="633" name="Google Shape;633;g1f370468107_0_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634" name="Google Shape;634;g1f370468107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850" y="4032950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ECF6B-0FCF-27D7-B15D-F3025B42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Recursive Design Strategy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7322A-DE62-3430-25E7-BCB3D7F1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22" y="2156450"/>
            <a:ext cx="5613967" cy="312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A10B7-D5A3-62F1-A831-8D2FADFE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96213"/>
            <a:ext cx="6564086" cy="22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0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ursion / fungsi rekursif"/>
          <p:cNvSpPr txBox="1">
            <a:spLocks noGrp="1"/>
          </p:cNvSpPr>
          <p:nvPr>
            <p:ph type="title"/>
          </p:nvPr>
        </p:nvSpPr>
        <p:spPr>
          <a:xfrm>
            <a:off x="1997275" y="410766"/>
            <a:ext cx="8197453" cy="1035984"/>
          </a:xfrm>
          <a:prstGeom prst="rect">
            <a:avLst/>
          </a:prstGeom>
        </p:spPr>
        <p:txBody>
          <a:bodyPr/>
          <a:lstStyle>
            <a:lvl1pPr>
              <a:defRPr sz="5300" spc="105"/>
            </a:lvl1pPr>
          </a:lstStyle>
          <a:p>
            <a:r>
              <a:rPr sz="4800" dirty="0"/>
              <a:t>Recursion / </a:t>
            </a:r>
            <a:r>
              <a:rPr sz="4800" dirty="0" err="1"/>
              <a:t>fungsi</a:t>
            </a:r>
            <a:r>
              <a:rPr sz="4800" dirty="0"/>
              <a:t> </a:t>
            </a:r>
            <a:r>
              <a:rPr sz="4800" dirty="0" err="1"/>
              <a:t>rekursif</a:t>
            </a:r>
            <a:endParaRPr sz="4800" dirty="0"/>
          </a:p>
        </p:txBody>
      </p:sp>
      <p:sp>
        <p:nvSpPr>
          <p:cNvPr id="165" name="Teknik penyelesaian masalah yang solusinya bergantung pada masalah serupa dengan ukuran yang lebih kecil (subproblem)."/>
          <p:cNvSpPr txBox="1">
            <a:spLocks noGrp="1"/>
          </p:cNvSpPr>
          <p:nvPr>
            <p:ph type="body" sz="half" idx="1"/>
          </p:nvPr>
        </p:nvSpPr>
        <p:spPr>
          <a:xfrm>
            <a:off x="1997275" y="1524000"/>
            <a:ext cx="8197453" cy="1547376"/>
          </a:xfrm>
          <a:prstGeom prst="rect">
            <a:avLst/>
          </a:prstGeom>
        </p:spPr>
        <p:txBody>
          <a:bodyPr/>
          <a:lstStyle>
            <a:lvl1pPr>
              <a:defRPr sz="3400" spc="68"/>
            </a:lvl1pPr>
          </a:lstStyle>
          <a:p>
            <a:r>
              <a:rPr sz="2400" dirty="0" err="1"/>
              <a:t>Teknik</a:t>
            </a:r>
            <a:r>
              <a:rPr sz="2400" dirty="0"/>
              <a:t> </a:t>
            </a:r>
            <a:r>
              <a:rPr sz="2400" dirty="0" err="1"/>
              <a:t>penyelesaian</a:t>
            </a:r>
            <a:r>
              <a:rPr sz="2400" dirty="0"/>
              <a:t> </a:t>
            </a:r>
            <a:r>
              <a:rPr sz="2400" dirty="0" err="1"/>
              <a:t>masalah</a:t>
            </a:r>
            <a:r>
              <a:rPr sz="2400" dirty="0"/>
              <a:t> yang </a:t>
            </a:r>
            <a:r>
              <a:rPr sz="2400" dirty="0" err="1"/>
              <a:t>solusinya</a:t>
            </a:r>
            <a:r>
              <a:rPr sz="2400" dirty="0"/>
              <a:t> </a:t>
            </a:r>
            <a:r>
              <a:rPr sz="2400" dirty="0" err="1"/>
              <a:t>bergantung</a:t>
            </a:r>
            <a:r>
              <a:rPr sz="2400" dirty="0"/>
              <a:t> </a:t>
            </a:r>
            <a:r>
              <a:rPr sz="2400" dirty="0" err="1"/>
              <a:t>pada</a:t>
            </a:r>
            <a:r>
              <a:rPr sz="2400" dirty="0"/>
              <a:t> </a:t>
            </a:r>
            <a:r>
              <a:rPr sz="2400" dirty="0" err="1"/>
              <a:t>masalah</a:t>
            </a:r>
            <a:r>
              <a:rPr sz="2400" dirty="0"/>
              <a:t> </a:t>
            </a:r>
            <a:r>
              <a:rPr sz="2400" dirty="0" err="1"/>
              <a:t>serupa</a:t>
            </a:r>
            <a:r>
              <a:rPr sz="2400" dirty="0"/>
              <a:t> </a:t>
            </a:r>
            <a:r>
              <a:rPr sz="2400" dirty="0" err="1"/>
              <a:t>dengan</a:t>
            </a:r>
            <a:r>
              <a:rPr sz="2400" dirty="0"/>
              <a:t> </a:t>
            </a:r>
            <a:r>
              <a:rPr sz="2400" dirty="0" err="1"/>
              <a:t>ukuran</a:t>
            </a:r>
            <a:r>
              <a:rPr sz="2400" dirty="0"/>
              <a:t> yang </a:t>
            </a:r>
            <a:r>
              <a:rPr sz="2400" dirty="0" err="1"/>
              <a:t>lebih</a:t>
            </a:r>
            <a:r>
              <a:rPr sz="2400" dirty="0"/>
              <a:t> </a:t>
            </a:r>
            <a:r>
              <a:rPr sz="2400" dirty="0" err="1"/>
              <a:t>kecil</a:t>
            </a:r>
            <a:r>
              <a:rPr sz="2400" dirty="0"/>
              <a:t> (</a:t>
            </a:r>
            <a:r>
              <a:rPr sz="2400" dirty="0" err="1"/>
              <a:t>subproblem</a:t>
            </a:r>
            <a:r>
              <a:rPr sz="2400" dirty="0"/>
              <a:t>). </a:t>
            </a:r>
          </a:p>
        </p:txBody>
      </p:sp>
      <p:pic>
        <p:nvPicPr>
          <p:cNvPr id="166" name="Screen Shot 2019-02-10 at 17.52.10.png" descr="Screen Shot 2019-02-10 at 17.52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524" y="3042764"/>
            <a:ext cx="4545958" cy="86397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7" name="Screen Shot 2019-02-10 at 17.52.24.png" descr="Screen Shot 2019-02-10 at 17.52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42" y="4208375"/>
            <a:ext cx="5527477" cy="90189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8" name="Screen Shot 2019-02-10 at 17.52.44.png" descr="Screen Shot 2019-02-10 at 17.52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059" y="5453475"/>
            <a:ext cx="5161360" cy="84832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69" name="Faktorial:"/>
          <p:cNvSpPr txBox="1"/>
          <p:nvPr/>
        </p:nvSpPr>
        <p:spPr>
          <a:xfrm>
            <a:off x="3261190" y="3291694"/>
            <a:ext cx="7405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Faktorial:</a:t>
            </a:r>
          </a:p>
        </p:txBody>
      </p:sp>
      <p:sp>
        <p:nvSpPr>
          <p:cNvPr id="170" name="Faktor persekutuan…"/>
          <p:cNvSpPr txBox="1"/>
          <p:nvPr/>
        </p:nvSpPr>
        <p:spPr>
          <a:xfrm>
            <a:off x="2745273" y="4328925"/>
            <a:ext cx="1513236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algn="r"/>
            <a:r>
              <a:rPr sz="1266" dirty="0" err="1"/>
              <a:t>Faktor</a:t>
            </a:r>
            <a:r>
              <a:rPr sz="1266" dirty="0"/>
              <a:t> </a:t>
            </a:r>
            <a:r>
              <a:rPr sz="1266" dirty="0" err="1"/>
              <a:t>persekutuan</a:t>
            </a:r>
            <a:r>
              <a:rPr sz="1266" dirty="0"/>
              <a:t> </a:t>
            </a:r>
          </a:p>
          <a:p>
            <a:pPr algn="r"/>
            <a:r>
              <a:rPr sz="1266" dirty="0" err="1"/>
              <a:t>terbesar</a:t>
            </a:r>
            <a:r>
              <a:rPr sz="1266" dirty="0"/>
              <a:t>:</a:t>
            </a:r>
          </a:p>
        </p:txBody>
      </p:sp>
      <p:sp>
        <p:nvSpPr>
          <p:cNvPr id="171" name="Jumlah langkah pada…"/>
          <p:cNvSpPr txBox="1"/>
          <p:nvPr/>
        </p:nvSpPr>
        <p:spPr>
          <a:xfrm>
            <a:off x="2647492" y="5547237"/>
            <a:ext cx="1611019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algn="r"/>
            <a:r>
              <a:rPr sz="1266" dirty="0" err="1"/>
              <a:t>Jumlah</a:t>
            </a:r>
            <a:r>
              <a:rPr sz="1266" dirty="0"/>
              <a:t> </a:t>
            </a:r>
            <a:r>
              <a:rPr sz="1266" dirty="0" err="1"/>
              <a:t>langkah</a:t>
            </a:r>
            <a:r>
              <a:rPr sz="1266" dirty="0"/>
              <a:t> </a:t>
            </a:r>
            <a:r>
              <a:rPr sz="1266" dirty="0" err="1"/>
              <a:t>pada</a:t>
            </a:r>
            <a:endParaRPr sz="1266" dirty="0"/>
          </a:p>
          <a:p>
            <a:pPr algn="r"/>
            <a:r>
              <a:rPr sz="1266" dirty="0" err="1"/>
              <a:t>menara</a:t>
            </a:r>
            <a:r>
              <a:rPr sz="1266" dirty="0"/>
              <a:t> Hanoi:</a:t>
            </a:r>
          </a:p>
        </p:txBody>
      </p:sp>
    </p:spTree>
    <p:extLst>
      <p:ext uri="{BB962C8B-B14F-4D97-AF65-F5344CB8AC3E}">
        <p14:creationId xmlns:p14="http://schemas.microsoft.com/office/powerpoint/2010/main" val="2644478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524000" y="274637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Definitions of Mathematical Formulas</a:t>
            </a:r>
            <a:endParaRPr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Mathematicians often use </a:t>
            </a:r>
            <a:r>
              <a:rPr lang="en-US" b="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definitions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lead very naturally to </a:t>
            </a:r>
            <a:r>
              <a:rPr lang="en-US" b="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recursive algorithms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include: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Fibonacci 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Factorial</a:t>
            </a:r>
            <a:endParaRPr sz="28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Powers</a:t>
            </a:r>
            <a:endParaRPr sz="28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D" sz="2800" dirty="0"/>
              <a:t>Multiplying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D" sz="2800" dirty="0"/>
              <a:t>Calculate Digit numbers</a:t>
            </a:r>
          </a:p>
          <a:p>
            <a:pPr marL="685800" lvl="1" indent="-228600">
              <a:buSzPts val="32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Greatest common divisor</a:t>
            </a: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ID" sz="28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sz="2800" dirty="0"/>
          </a:p>
        </p:txBody>
      </p:sp>
      <p:sp>
        <p:nvSpPr>
          <p:cNvPr id="198" name="Google Shape;198;p19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34075"/>
            <a:ext cx="2638426" cy="56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60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268" y="6352035"/>
            <a:ext cx="1691267" cy="4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3"/>
          <p:cNvSpPr txBox="1">
            <a:spLocks noGrp="1"/>
          </p:cNvSpPr>
          <p:nvPr>
            <p:ph type="subTitle" idx="4294967295"/>
          </p:nvPr>
        </p:nvSpPr>
        <p:spPr>
          <a:xfrm>
            <a:off x="96567" y="6424096"/>
            <a:ext cx="5661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r>
              <a:rPr lang="en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 Pengajar Berpikir Komputasional, ILKOM IPB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734300" y="125967"/>
            <a:ext cx="11375200" cy="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990"/>
            </a:pPr>
            <a:r>
              <a:rPr lang="en" sz="4267" b="1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rPr>
              <a:t>Deret Fibonacci</a:t>
            </a:r>
            <a:endParaRPr sz="4267">
              <a:solidFill>
                <a:srgbClr val="53585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323867" y="125801"/>
            <a:ext cx="209600" cy="964000"/>
          </a:xfrm>
          <a:prstGeom prst="rect">
            <a:avLst/>
          </a:prstGeom>
          <a:gradFill>
            <a:gsLst>
              <a:gs pos="0">
                <a:srgbClr val="064973"/>
              </a:gs>
              <a:gs pos="57000">
                <a:srgbClr val="241047"/>
              </a:gs>
              <a:gs pos="98000">
                <a:srgbClr val="000023"/>
              </a:gs>
              <a:gs pos="100000">
                <a:srgbClr val="0000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3"/>
          <p:cNvSpPr txBox="1"/>
          <p:nvPr/>
        </p:nvSpPr>
        <p:spPr>
          <a:xfrm>
            <a:off x="734300" y="1303599"/>
            <a:ext cx="8290755" cy="50484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195" b="-963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8535" y="3848267"/>
            <a:ext cx="3810000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21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982316" cy="2648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1965" y="2058009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9883" y="3221999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00755" y="301923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f(4)</a:t>
            </a:r>
          </a:p>
        </p:txBody>
      </p:sp>
      <p:cxnSp>
        <p:nvCxnSpPr>
          <p:cNvPr id="9" name="Straight Arrow Connector 8"/>
          <p:cNvCxnSpPr>
            <a:endCxn id="6" idx="0"/>
          </p:cNvCxnSpPr>
          <p:nvPr/>
        </p:nvCxnSpPr>
        <p:spPr>
          <a:xfrm flipH="1">
            <a:off x="4771999" y="2468379"/>
            <a:ext cx="3298524" cy="75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8070523" y="2468380"/>
            <a:ext cx="2342348" cy="55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88347" y="3200255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134" y="3839975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f(4)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3437" y="381580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f(3)</a:t>
            </a:r>
          </a:p>
        </p:txBody>
      </p:sp>
      <p:cxnSp>
        <p:nvCxnSpPr>
          <p:cNvPr id="24" name="Straight Arrow Connector 23"/>
          <p:cNvCxnSpPr>
            <a:endCxn id="22" idx="0"/>
          </p:cNvCxnSpPr>
          <p:nvPr/>
        </p:nvCxnSpPr>
        <p:spPr>
          <a:xfrm flipH="1">
            <a:off x="3665250" y="3634793"/>
            <a:ext cx="830681" cy="20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894595" y="3610625"/>
            <a:ext cx="810958" cy="20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88145" y="3815807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86299" y="3634790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927938" y="3634790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cxnSp>
        <p:nvCxnSpPr>
          <p:cNvPr id="30" name="Straight Arrow Connector 29"/>
          <p:cNvCxnSpPr>
            <a:endCxn id="28" idx="0"/>
          </p:cNvCxnSpPr>
          <p:nvPr/>
        </p:nvCxnSpPr>
        <p:spPr>
          <a:xfrm flipH="1">
            <a:off x="9598415" y="3429607"/>
            <a:ext cx="830682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9" idx="0"/>
          </p:cNvCxnSpPr>
          <p:nvPr/>
        </p:nvCxnSpPr>
        <p:spPr>
          <a:xfrm>
            <a:off x="10429096" y="3429607"/>
            <a:ext cx="810958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22646" y="3634789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8107" y="4466750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39746" y="4466750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cxnSp>
        <p:nvCxnSpPr>
          <p:cNvPr id="36" name="Straight Arrow Connector 35"/>
          <p:cNvCxnSpPr>
            <a:endCxn id="34" idx="0"/>
          </p:cNvCxnSpPr>
          <p:nvPr/>
        </p:nvCxnSpPr>
        <p:spPr>
          <a:xfrm flipH="1">
            <a:off x="2710223" y="4261567"/>
            <a:ext cx="830682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5" idx="0"/>
          </p:cNvCxnSpPr>
          <p:nvPr/>
        </p:nvCxnSpPr>
        <p:spPr>
          <a:xfrm>
            <a:off x="3540904" y="4261567"/>
            <a:ext cx="810958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34454" y="4466749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80517" y="4482326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22155" y="4482326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f(1)</a:t>
            </a:r>
          </a:p>
        </p:txBody>
      </p:sp>
      <p:cxnSp>
        <p:nvCxnSpPr>
          <p:cNvPr id="41" name="Straight Arrow Connector 40"/>
          <p:cNvCxnSpPr>
            <a:endCxn id="39" idx="0"/>
          </p:cNvCxnSpPr>
          <p:nvPr/>
        </p:nvCxnSpPr>
        <p:spPr>
          <a:xfrm flipH="1">
            <a:off x="4892633" y="4277143"/>
            <a:ext cx="830681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40" idx="0"/>
          </p:cNvCxnSpPr>
          <p:nvPr/>
        </p:nvCxnSpPr>
        <p:spPr>
          <a:xfrm>
            <a:off x="5723314" y="4277143"/>
            <a:ext cx="810957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16863" y="4482325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49917" y="422617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91555" y="422617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f(1)</a:t>
            </a:r>
          </a:p>
        </p:txBody>
      </p:sp>
      <p:cxnSp>
        <p:nvCxnSpPr>
          <p:cNvPr id="50" name="Straight Arrow Connector 49"/>
          <p:cNvCxnSpPr>
            <a:endCxn id="48" idx="0"/>
          </p:cNvCxnSpPr>
          <p:nvPr/>
        </p:nvCxnSpPr>
        <p:spPr>
          <a:xfrm flipH="1">
            <a:off x="8762033" y="4020994"/>
            <a:ext cx="830681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9" idx="0"/>
          </p:cNvCxnSpPr>
          <p:nvPr/>
        </p:nvCxnSpPr>
        <p:spPr>
          <a:xfrm>
            <a:off x="9592714" y="4020994"/>
            <a:ext cx="810957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86263" y="4226176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87150" y="5123206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28789" y="5123206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f(1)</a:t>
            </a:r>
          </a:p>
        </p:txBody>
      </p:sp>
      <p:cxnSp>
        <p:nvCxnSpPr>
          <p:cNvPr id="55" name="Straight Arrow Connector 54"/>
          <p:cNvCxnSpPr>
            <a:endCxn id="53" idx="0"/>
          </p:cNvCxnSpPr>
          <p:nvPr/>
        </p:nvCxnSpPr>
        <p:spPr>
          <a:xfrm flipH="1">
            <a:off x="1899266" y="4918023"/>
            <a:ext cx="830681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4" idx="0"/>
          </p:cNvCxnSpPr>
          <p:nvPr/>
        </p:nvCxnSpPr>
        <p:spPr>
          <a:xfrm>
            <a:off x="2729947" y="4918023"/>
            <a:ext cx="810958" cy="20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23497" y="5123205"/>
            <a:ext cx="493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+</a:t>
            </a:r>
          </a:p>
        </p:txBody>
      </p:sp>
      <p:cxnSp>
        <p:nvCxnSpPr>
          <p:cNvPr id="59" name="Straight Arrow Connector 58"/>
          <p:cNvCxnSpPr>
            <a:stCxn id="53" idx="2"/>
          </p:cNvCxnSpPr>
          <p:nvPr/>
        </p:nvCxnSpPr>
        <p:spPr>
          <a:xfrm flipH="1">
            <a:off x="1899265" y="5502862"/>
            <a:ext cx="1" cy="33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96645" y="5836293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534412" y="5476943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231791" y="5779661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07748" y="4846125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005127" y="5148844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4883137" y="4820487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80517" y="5123205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524776" y="4795159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22155" y="509787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8743042" y="4589976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40422" y="4892695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10368217" y="4589973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065597" y="4892692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11232794" y="4020993"/>
            <a:ext cx="1" cy="3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930174" y="4323712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C3B746-CDB6-BFAD-879A-0356AAA876E1}"/>
              </a:ext>
            </a:extLst>
          </p:cNvPr>
          <p:cNvCxnSpPr/>
          <p:nvPr/>
        </p:nvCxnSpPr>
        <p:spPr>
          <a:xfrm>
            <a:off x="5393437" y="261257"/>
            <a:ext cx="0" cy="179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4900B-5C23-3233-EF6B-2041C41704AF}"/>
              </a:ext>
            </a:extLst>
          </p:cNvPr>
          <p:cNvCxnSpPr/>
          <p:nvPr/>
        </p:nvCxnSpPr>
        <p:spPr>
          <a:xfrm>
            <a:off x="5393437" y="2058009"/>
            <a:ext cx="1140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A77655-A32D-892F-AF18-602A79EEA4BD}"/>
              </a:ext>
            </a:extLst>
          </p:cNvPr>
          <p:cNvCxnSpPr/>
          <p:nvPr/>
        </p:nvCxnSpPr>
        <p:spPr>
          <a:xfrm flipV="1">
            <a:off x="6534271" y="261257"/>
            <a:ext cx="0" cy="1796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AEB1AA-6024-4D95-B8D7-930E12B4DF9A}"/>
              </a:ext>
            </a:extLst>
          </p:cNvPr>
          <p:cNvSpPr txBox="1"/>
          <p:nvPr/>
        </p:nvSpPr>
        <p:spPr>
          <a:xfrm>
            <a:off x="5910039" y="1400130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1852B-1D89-A7DD-EF71-9985177096CD}"/>
              </a:ext>
            </a:extLst>
          </p:cNvPr>
          <p:cNvSpPr txBox="1"/>
          <p:nvPr/>
        </p:nvSpPr>
        <p:spPr>
          <a:xfrm>
            <a:off x="5900474" y="177978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1DC3AB-2B88-DFBA-E590-65151D6DA368}"/>
              </a:ext>
            </a:extLst>
          </p:cNvPr>
          <p:cNvSpPr txBox="1"/>
          <p:nvPr/>
        </p:nvSpPr>
        <p:spPr>
          <a:xfrm>
            <a:off x="5910039" y="1010637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5525C-5FCB-B74A-F7E6-181E829C1A8B}"/>
              </a:ext>
            </a:extLst>
          </p:cNvPr>
          <p:cNvSpPr txBox="1"/>
          <p:nvPr/>
        </p:nvSpPr>
        <p:spPr>
          <a:xfrm>
            <a:off x="5910039" y="640818"/>
            <a:ext cx="6242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f(3)</a:t>
            </a:r>
          </a:p>
        </p:txBody>
      </p:sp>
    </p:spTree>
    <p:extLst>
      <p:ext uri="{BB962C8B-B14F-4D97-AF65-F5344CB8AC3E}">
        <p14:creationId xmlns:p14="http://schemas.microsoft.com/office/powerpoint/2010/main" val="258926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22" grpId="0"/>
      <p:bldP spid="23" grpId="0"/>
      <p:bldP spid="26" grpId="0"/>
      <p:bldP spid="28" grpId="0"/>
      <p:bldP spid="29" grpId="0"/>
      <p:bldP spid="32" grpId="0"/>
      <p:bldP spid="34" grpId="0"/>
      <p:bldP spid="35" grpId="0"/>
      <p:bldP spid="38" grpId="0"/>
      <p:bldP spid="39" grpId="0"/>
      <p:bldP spid="40" grpId="0"/>
      <p:bldP spid="43" grpId="0"/>
      <p:bldP spid="48" grpId="0"/>
      <p:bldP spid="49" grpId="0"/>
      <p:bldP spid="52" grpId="0"/>
      <p:bldP spid="53" grpId="0"/>
      <p:bldP spid="54" grpId="0"/>
      <p:bldP spid="57" grpId="0"/>
      <p:bldP spid="60" grpId="0"/>
      <p:bldP spid="63" grpId="0"/>
      <p:bldP spid="65" grpId="0"/>
      <p:bldP spid="67" grpId="0"/>
      <p:bldP spid="69" grpId="0"/>
      <p:bldP spid="71" grpId="0"/>
      <p:bldP spid="73" grpId="0"/>
      <p:bldP spid="7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1794</Words>
  <Application>Microsoft Office PowerPoint</Application>
  <PresentationFormat>Widescreen</PresentationFormat>
  <Paragraphs>390</Paragraphs>
  <Slides>40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Malgun Gothic</vt:lpstr>
      <vt:lpstr>Arial</vt:lpstr>
      <vt:lpstr>Arial Black</vt:lpstr>
      <vt:lpstr>Calibri</vt:lpstr>
      <vt:lpstr>Calibri Light</vt:lpstr>
      <vt:lpstr>Cambria Math</vt:lpstr>
      <vt:lpstr>Courier New</vt:lpstr>
      <vt:lpstr>Poppins</vt:lpstr>
      <vt:lpstr>Proxima Nova</vt:lpstr>
      <vt:lpstr>Office Theme</vt:lpstr>
      <vt:lpstr>Tema Office</vt:lpstr>
      <vt:lpstr>Iteratif &amp; Rekursif    dalam Struktur Data</vt:lpstr>
      <vt:lpstr>Outline</vt:lpstr>
      <vt:lpstr>Kutipan Populer</vt:lpstr>
      <vt:lpstr>Contoh penerapan konsep rekursif</vt:lpstr>
      <vt:lpstr>General Recursive Design Strategy</vt:lpstr>
      <vt:lpstr>Recursion / fungsi rekursif</vt:lpstr>
      <vt:lpstr>Recursive Definitions of Mathematical Formulas</vt:lpstr>
      <vt:lpstr>PowerPoint Presentation</vt:lpstr>
      <vt:lpstr>PowerPoint Presentation</vt:lpstr>
      <vt:lpstr>PowerPoint Presentation</vt:lpstr>
      <vt:lpstr>Diskusi 1: Tracing Recursive</vt:lpstr>
      <vt:lpstr>Diskusi 2: Tracing Recursive</vt:lpstr>
      <vt:lpstr>Diskusi 3: Tracing Recursive</vt:lpstr>
      <vt:lpstr>PowerPoint Presentation</vt:lpstr>
      <vt:lpstr>PowerPoint Presentation</vt:lpstr>
      <vt:lpstr>PowerPoint Presentation</vt:lpstr>
      <vt:lpstr>When to use Iterative / Recursive ?</vt:lpstr>
      <vt:lpstr>PowerPoint Presentation</vt:lpstr>
      <vt:lpstr>PowerPoint Presentation</vt:lpstr>
      <vt:lpstr>PowerPoint Presentation</vt:lpstr>
      <vt:lpstr>Recursive Data Structures</vt:lpstr>
      <vt:lpstr>Recursive Data Structures (2)</vt:lpstr>
      <vt:lpstr>Recursive Definition of Linked List</vt:lpstr>
      <vt:lpstr>Recursive Linked List : add </vt:lpstr>
      <vt:lpstr>Recursive Linked List: add </vt:lpstr>
      <vt:lpstr>Recursive Linked List: add </vt:lpstr>
      <vt:lpstr>After add </vt:lpstr>
      <vt:lpstr>Recursive Linked List: print </vt:lpstr>
      <vt:lpstr>PowerPoint Presentation</vt:lpstr>
      <vt:lpstr>Contoh Algoritma Rekursif menghitung Panjang string</vt:lpstr>
      <vt:lpstr>Tracing a Recursive Method</vt:lpstr>
      <vt:lpstr>Recursive Array Search</vt:lpstr>
      <vt:lpstr>Array Search</vt:lpstr>
      <vt:lpstr>Array Search: Getting Better Performance</vt:lpstr>
      <vt:lpstr>Binary Search Algorithm</vt:lpstr>
      <vt:lpstr>Binary Search Algorithm Steps</vt:lpstr>
      <vt:lpstr>Binary Search Example</vt:lpstr>
      <vt:lpstr>Binary Search</vt:lpstr>
      <vt:lpstr>Fungsi deleteAll rekursif pada linked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REKURSIF</dc:title>
  <dc:creator>Eliot Moss and Philip King</dc:creator>
  <cp:lastModifiedBy>Annisa Rochmani</cp:lastModifiedBy>
  <cp:revision>23</cp:revision>
  <dcterms:created xsi:type="dcterms:W3CDTF">2004-06-18T19:31:23Z</dcterms:created>
  <dcterms:modified xsi:type="dcterms:W3CDTF">2026-02-20T05:27:51Z</dcterms:modified>
</cp:coreProperties>
</file>